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heme/theme2.xml" ContentType="application/vnd.openxmlformats-officedocument.them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heme/theme3.xml" ContentType="application/vnd.openxmlformats-officedocument.them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1.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2.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3.xml" ContentType="application/vnd.openxmlformats-officedocument.presentationml.notesSlide+xml"/>
  <Override PartName="/ppt/tags/tag228.xml" ContentType="application/vnd.openxmlformats-officedocument.presentationml.tags+xml"/>
  <Override PartName="/ppt/notesSlides/notesSlide4.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5.xml" ContentType="application/vnd.openxmlformats-officedocument.presentationml.notesSlide+xml"/>
  <Override PartName="/ppt/tags/tag232.xml" ContentType="application/vnd.openxmlformats-officedocument.presentationml.tags+xml"/>
  <Override PartName="/ppt/notesSlides/notesSlide6.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7.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8.xml" ContentType="application/vnd.openxmlformats-officedocument.presentationml.notesSlide+xml"/>
  <Override PartName="/ppt/tags/tag240.xml" ContentType="application/vnd.openxmlformats-officedocument.presentationml.tags+xml"/>
  <Override PartName="/ppt/notesSlides/notesSlide9.xml" ContentType="application/vnd.openxmlformats-officedocument.presentationml.notesSlide+xml"/>
  <Override PartName="/ppt/tags/tag241.xml" ContentType="application/vnd.openxmlformats-officedocument.presentationml.tags+xml"/>
  <Override PartName="/ppt/notesSlides/notesSlide10.xml" ContentType="application/vnd.openxmlformats-officedocument.presentationml.notesSlide+xml"/>
  <Override PartName="/ppt/tags/tag242.xml" ContentType="application/vnd.openxmlformats-officedocument.presentationml.tags+xml"/>
  <Override PartName="/ppt/notesSlides/notesSlide11.xml" ContentType="application/vnd.openxmlformats-officedocument.presentationml.notesSlide+xml"/>
  <Override PartName="/ppt/tags/tag243.xml" ContentType="application/vnd.openxmlformats-officedocument.presentationml.tags+xml"/>
  <Override PartName="/ppt/notesSlides/notesSlide12.xml" ContentType="application/vnd.openxmlformats-officedocument.presentationml.notesSlide+xml"/>
  <Override PartName="/ppt/tags/tag244.xml" ContentType="application/vnd.openxmlformats-officedocument.presentationml.tags+xml"/>
  <Override PartName="/ppt/notesSlides/notesSlide13.xml" ContentType="application/vnd.openxmlformats-officedocument.presentationml.notesSlide+xml"/>
  <Override PartName="/ppt/tags/tag245.xml" ContentType="application/vnd.openxmlformats-officedocument.presentationml.tags+xml"/>
  <Override PartName="/ppt/notesSlides/notesSlide14.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15.xml" ContentType="application/vnd.openxmlformats-officedocument.presentationml.notesSlide+xml"/>
  <Override PartName="/ppt/tags/tag24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4"/>
  </p:sldMasterIdLst>
  <p:notesMasterIdLst>
    <p:notesMasterId r:id="rId39"/>
  </p:notesMasterIdLst>
  <p:handoutMasterIdLst>
    <p:handoutMasterId r:id="rId40"/>
  </p:handoutMasterIdLst>
  <p:sldIdLst>
    <p:sldId id="2147483647" r:id="rId5"/>
    <p:sldId id="267" r:id="rId6"/>
    <p:sldId id="297" r:id="rId7"/>
    <p:sldId id="288" r:id="rId8"/>
    <p:sldId id="271" r:id="rId9"/>
    <p:sldId id="273" r:id="rId10"/>
    <p:sldId id="277" r:id="rId11"/>
    <p:sldId id="275" r:id="rId12"/>
    <p:sldId id="282" r:id="rId13"/>
    <p:sldId id="260" r:id="rId14"/>
    <p:sldId id="258" r:id="rId15"/>
    <p:sldId id="256" r:id="rId16"/>
    <p:sldId id="257" r:id="rId17"/>
    <p:sldId id="266" r:id="rId18"/>
    <p:sldId id="303" r:id="rId19"/>
    <p:sldId id="262" r:id="rId20"/>
    <p:sldId id="284" r:id="rId21"/>
    <p:sldId id="263" r:id="rId22"/>
    <p:sldId id="264" r:id="rId23"/>
    <p:sldId id="265" r:id="rId24"/>
    <p:sldId id="272" r:id="rId25"/>
    <p:sldId id="276" r:id="rId26"/>
    <p:sldId id="285" r:id="rId27"/>
    <p:sldId id="2147483621" r:id="rId28"/>
    <p:sldId id="2147483622" r:id="rId29"/>
    <p:sldId id="268" r:id="rId30"/>
    <p:sldId id="2147483623" r:id="rId31"/>
    <p:sldId id="269" r:id="rId32"/>
    <p:sldId id="270" r:id="rId33"/>
    <p:sldId id="278" r:id="rId34"/>
    <p:sldId id="259" r:id="rId35"/>
    <p:sldId id="261" r:id="rId36"/>
    <p:sldId id="2147483430" r:id="rId37"/>
    <p:sldId id="274" r:id="rId38"/>
  </p:sldIdLst>
  <p:sldSz cx="12192000" cy="6858000"/>
  <p:notesSz cx="7099300" cy="10234613"/>
  <p:custDataLst>
    <p:tags r:id="rId41"/>
  </p:custDataLst>
  <p:defaultTextStyle>
    <a:defPPr>
      <a:defRPr lang="en-US"/>
    </a:defPPr>
    <a:lvl1pPr algn="l" rtl="0" fontAlgn="base">
      <a:spcBef>
        <a:spcPct val="0"/>
      </a:spcBef>
      <a:spcAft>
        <a:spcPct val="0"/>
      </a:spcAft>
      <a:defRPr sz="1400" kern="1200">
        <a:solidFill>
          <a:schemeClr val="tx1"/>
        </a:solidFill>
        <a:latin typeface="Arial" charset="0"/>
        <a:ea typeface="+mn-ea"/>
        <a:cs typeface="+mn-cs"/>
      </a:defRPr>
    </a:lvl1pPr>
    <a:lvl2pPr marL="609585" algn="l" rtl="0" fontAlgn="base">
      <a:spcBef>
        <a:spcPct val="0"/>
      </a:spcBef>
      <a:spcAft>
        <a:spcPct val="0"/>
      </a:spcAft>
      <a:defRPr sz="1400" kern="1200">
        <a:solidFill>
          <a:schemeClr val="tx1"/>
        </a:solidFill>
        <a:latin typeface="Arial" charset="0"/>
        <a:ea typeface="+mn-ea"/>
        <a:cs typeface="+mn-cs"/>
      </a:defRPr>
    </a:lvl2pPr>
    <a:lvl3pPr marL="1219170" algn="l" rtl="0" fontAlgn="base">
      <a:spcBef>
        <a:spcPct val="0"/>
      </a:spcBef>
      <a:spcAft>
        <a:spcPct val="0"/>
      </a:spcAft>
      <a:defRPr sz="1400" kern="1200">
        <a:solidFill>
          <a:schemeClr val="tx1"/>
        </a:solidFill>
        <a:latin typeface="Arial" charset="0"/>
        <a:ea typeface="+mn-ea"/>
        <a:cs typeface="+mn-cs"/>
      </a:defRPr>
    </a:lvl3pPr>
    <a:lvl4pPr marL="1828754" algn="l" rtl="0" fontAlgn="base">
      <a:spcBef>
        <a:spcPct val="0"/>
      </a:spcBef>
      <a:spcAft>
        <a:spcPct val="0"/>
      </a:spcAft>
      <a:defRPr sz="1400" kern="1200">
        <a:solidFill>
          <a:schemeClr val="tx1"/>
        </a:solidFill>
        <a:latin typeface="Arial" charset="0"/>
        <a:ea typeface="+mn-ea"/>
        <a:cs typeface="+mn-cs"/>
      </a:defRPr>
    </a:lvl4pPr>
    <a:lvl5pPr marL="2438339" algn="l" rtl="0" fontAlgn="base">
      <a:spcBef>
        <a:spcPct val="0"/>
      </a:spcBef>
      <a:spcAft>
        <a:spcPct val="0"/>
      </a:spcAft>
      <a:defRPr sz="1400" kern="1200">
        <a:solidFill>
          <a:schemeClr val="tx1"/>
        </a:solidFill>
        <a:latin typeface="Arial" charset="0"/>
        <a:ea typeface="+mn-ea"/>
        <a:cs typeface="+mn-cs"/>
      </a:defRPr>
    </a:lvl5pPr>
    <a:lvl6pPr marL="3047924" algn="l" defTabSz="1219170" rtl="0" eaLnBrk="1" latinLnBrk="0" hangingPunct="1">
      <a:defRPr sz="1400" kern="1200">
        <a:solidFill>
          <a:schemeClr val="tx1"/>
        </a:solidFill>
        <a:latin typeface="Arial" charset="0"/>
        <a:ea typeface="+mn-ea"/>
        <a:cs typeface="+mn-cs"/>
      </a:defRPr>
    </a:lvl6pPr>
    <a:lvl7pPr marL="3657509" algn="l" defTabSz="1219170" rtl="0" eaLnBrk="1" latinLnBrk="0" hangingPunct="1">
      <a:defRPr sz="1400" kern="1200">
        <a:solidFill>
          <a:schemeClr val="tx1"/>
        </a:solidFill>
        <a:latin typeface="Arial" charset="0"/>
        <a:ea typeface="+mn-ea"/>
        <a:cs typeface="+mn-cs"/>
      </a:defRPr>
    </a:lvl7pPr>
    <a:lvl8pPr marL="4267093" algn="l" defTabSz="1219170" rtl="0" eaLnBrk="1" latinLnBrk="0" hangingPunct="1">
      <a:defRPr sz="1400" kern="1200">
        <a:solidFill>
          <a:schemeClr val="tx1"/>
        </a:solidFill>
        <a:latin typeface="Arial" charset="0"/>
        <a:ea typeface="+mn-ea"/>
        <a:cs typeface="+mn-cs"/>
      </a:defRPr>
    </a:lvl8pPr>
    <a:lvl9pPr marL="4876678" algn="l" defTabSz="121917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981" userDrawn="1">
          <p15:clr>
            <a:srgbClr val="A4A3A4"/>
          </p15:clr>
        </p15:guide>
      </p15:sldGuideLst>
    </p:ext>
    <p:ext uri="{2D200454-40CA-4A62-9FC3-DE9A4176ACB9}">
      <p15:notesGuideLst xmlns:p15="http://schemas.microsoft.com/office/powerpoint/2012/main">
        <p15:guide id="1" orient="horz" pos="187">
          <p15:clr>
            <a:srgbClr val="A4A3A4"/>
          </p15:clr>
        </p15:guide>
        <p15:guide id="2" orient="horz" pos="638">
          <p15:clr>
            <a:srgbClr val="A4A3A4"/>
          </p15:clr>
        </p15:guide>
        <p15:guide id="3" orient="horz" pos="453">
          <p15:clr>
            <a:srgbClr val="A4A3A4"/>
          </p15:clr>
        </p15:guide>
        <p15:guide id="4" orient="horz" pos="6262">
          <p15:clr>
            <a:srgbClr val="A4A3A4"/>
          </p15:clr>
        </p15:guide>
        <p15:guide id="5" pos="4186">
          <p15:clr>
            <a:srgbClr val="A4A3A4"/>
          </p15:clr>
        </p15:guide>
        <p15:guide id="6" pos="286">
          <p15:clr>
            <a:srgbClr val="A4A3A4"/>
          </p15:clr>
        </p15:guide>
        <p15:guide id="7" pos="830">
          <p15:clr>
            <a:srgbClr val="A4A3A4"/>
          </p15:clr>
        </p15:guide>
        <p15:guide id="8" pos="3869">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ED22ED-3FFF-E69E-39EF-5A58C4A097D2}" name="Mills Clare (CSS IMAG)" initials="CM" userId="S::Clare@imagimob.com::1176a40f-66e4-4e82-a626-2bc2bc2e1a49" providerId="AD"/>
  <p188:author id="{044A28F3-271E-5B2C-CBDC-AEE885E3A960}" name="Welsman Ryan (CSS ICW MCU PMK SW)" initials="RW" userId="S::Ryan.Welsman@infineon.com::4a4ed3a8-4050-46be-942e-1e56f43b297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21E4AEA4-8DFA-4A89-87EB-49C32662AFE0}" styleName="Medium Style 2 - Accent 2">
    <a:wholeTbl>
      <a:tcTxStyle>
        <a:fontRef idx="minor">
          <a:prstClr val="black"/>
        </a:fontRef>
        <a:schemeClr val="dk1"/>
      </a:tcTxStyle>
      <a:tcStyle>
        <a:tcBdr>
          <a:left>
            <a:ln w="9525" cmpd="sng">
              <a:solidFill>
                <a:schemeClr val="lt1"/>
              </a:solidFill>
            </a:ln>
          </a:left>
          <a:right>
            <a:ln w="9525" cmpd="sng">
              <a:solidFill>
                <a:srgbClr val="FFFFFF"/>
              </a:solidFill>
            </a:ln>
          </a:right>
          <a:top>
            <a:ln w="9525" cmpd="sng">
              <a:solidFill>
                <a:srgbClr val="FFFFFF"/>
              </a:solidFill>
            </a:ln>
          </a:top>
          <a:bottom>
            <a:ln w="9525" cmpd="sng">
              <a:solidFill>
                <a:srgbClr val="FFFFFF"/>
              </a:solidFill>
            </a:ln>
          </a:bottom>
          <a:insideH>
            <a:ln w="9525" cmpd="sng">
              <a:solidFill>
                <a:srgbClr val="FFFFFF"/>
              </a:solidFill>
            </a:ln>
          </a:insideH>
          <a:insideV>
            <a:ln w="9525" cmpd="sng">
              <a:solidFill>
                <a:srgbClr val="FFFFFF"/>
              </a:solidFill>
            </a:ln>
          </a:insideV>
        </a:tcBdr>
        <a:fill>
          <a:solidFill>
            <a:schemeClr val="lt2"/>
          </a:solidFill>
        </a:fill>
      </a:tcStyle>
    </a:wholeTbl>
    <a:band1H>
      <a:tcStyle>
        <a:tcBdr/>
      </a:tcStyle>
    </a:band1H>
    <a:band2H>
      <a:tcTxStyle>
        <a:fontRef idx="minor">
          <a:prstClr val="white"/>
        </a:fontRef>
        <a:schemeClr val="lt1"/>
      </a:tcTxStyle>
      <a:tcStyle>
        <a:tcBdr/>
        <a:fill>
          <a:solidFill>
            <a:schemeClr val="accent2"/>
          </a:solidFill>
        </a:fill>
      </a:tcStyle>
    </a:band2H>
    <a:band1V>
      <a:tcStyle>
        <a:tcBdr/>
      </a:tcStyle>
    </a:band1V>
    <a:band2V>
      <a:tcTxStyle>
        <a:fontRef idx="minor">
          <a:prstClr val="white"/>
        </a:fontRef>
        <a:schemeClr val="lt1"/>
      </a:tcTxStyle>
      <a:tcStyle>
        <a:tcBdr/>
        <a:fill>
          <a:solidFill>
            <a:schemeClr val="accent2"/>
          </a:solidFill>
        </a:fill>
      </a:tcStyle>
    </a:band2V>
    <a:lastCol>
      <a:tcTxStyle b="on">
        <a:fontRef idx="minor">
          <a:prstClr val="white"/>
        </a:fontRef>
        <a:schemeClr val="lt1"/>
      </a:tcTxStyle>
      <a:tcStyle>
        <a:tcBdr/>
        <a:fill>
          <a:solidFill>
            <a:schemeClr val="accent2"/>
          </a:solidFill>
        </a:fill>
      </a:tcStyle>
    </a:lastCol>
    <a:firstCol>
      <a:tcTxStyle b="on">
        <a:fontRef idx="minor">
          <a:prstClr val="white"/>
        </a:fontRef>
        <a:schemeClr val="lt1"/>
      </a:tcTxStyle>
      <a:tcStyle>
        <a:tcBdr/>
        <a:fill>
          <a:solidFill>
            <a:schemeClr val="accent2"/>
          </a:solidFill>
        </a:fill>
      </a:tcStyle>
    </a:firstCol>
    <a:lastRow>
      <a:tcTxStyle b="on">
        <a:fontRef idx="minor">
          <a:prstClr val="white"/>
        </a:fontRef>
        <a:schemeClr val="lt1"/>
      </a:tcTxStyle>
      <a:tcStyle>
        <a:tcBdr/>
        <a:fill>
          <a:solidFill>
            <a:schemeClr val="accent2"/>
          </a:solidFill>
        </a:fill>
      </a:tcStyle>
    </a:lastRow>
    <a:firstRow>
      <a:tcTxStyle b="on">
        <a:fontRef idx="minor">
          <a:prstClr val="white"/>
        </a:fontRef>
        <a:schemeClr val="lt1"/>
      </a:tcTxStyle>
      <a:tcStyle>
        <a:tcBdr/>
        <a:fill>
          <a:solidFill>
            <a:schemeClr val="accent2"/>
          </a:solid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38" autoAdjust="0"/>
    <p:restoredTop sz="87842" autoAdjust="0"/>
  </p:normalViewPr>
  <p:slideViewPr>
    <p:cSldViewPr snapToObjects="1" showGuides="1">
      <p:cViewPr varScale="1">
        <p:scale>
          <a:sx n="86" d="100"/>
          <a:sy n="86" d="100"/>
        </p:scale>
        <p:origin x="816" y="72"/>
      </p:cViewPr>
      <p:guideLst>
        <p:guide pos="3840"/>
        <p:guide orient="horz" pos="981"/>
      </p:guideLst>
    </p:cSldViewPr>
  </p:slideViewPr>
  <p:outlineViewPr>
    <p:cViewPr>
      <p:scale>
        <a:sx n="33" d="100"/>
        <a:sy n="33" d="100"/>
      </p:scale>
      <p:origin x="0" y="0"/>
    </p:cViewPr>
  </p:outlineViewPr>
  <p:notesTextViewPr>
    <p:cViewPr>
      <p:scale>
        <a:sx n="3" d="2"/>
        <a:sy n="3" d="2"/>
      </p:scale>
      <p:origin x="0" y="0"/>
    </p:cViewPr>
  </p:notesTextViewPr>
  <p:sorterViewPr>
    <p:cViewPr>
      <p:scale>
        <a:sx n="200" d="100"/>
        <a:sy n="200" d="100"/>
      </p:scale>
      <p:origin x="0" y="0"/>
    </p:cViewPr>
  </p:sorterViewPr>
  <p:notesViewPr>
    <p:cSldViewPr snapToObjects="1" showGuides="1">
      <p:cViewPr varScale="1">
        <p:scale>
          <a:sx n="70" d="100"/>
          <a:sy n="70" d="100"/>
        </p:scale>
        <p:origin x="2268" y="42"/>
      </p:cViewPr>
      <p:guideLst>
        <p:guide orient="horz" pos="187"/>
        <p:guide orient="horz" pos="638"/>
        <p:guide orient="horz" pos="453"/>
        <p:guide orient="horz" pos="6262"/>
        <p:guide pos="4186"/>
        <p:guide pos="286"/>
        <p:guide pos="830"/>
        <p:guide pos="386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8" Type="http://schemas.openxmlformats.org/officeDocument/2006/relationships/tags" Target="../tags/tag211.xml"/><Relationship Id="rId3" Type="http://schemas.openxmlformats.org/officeDocument/2006/relationships/tags" Target="../tags/tag206.xml"/><Relationship Id="rId7" Type="http://schemas.openxmlformats.org/officeDocument/2006/relationships/tags" Target="../tags/tag210.xml"/><Relationship Id="rId12" Type="http://schemas.openxmlformats.org/officeDocument/2006/relationships/image" Target="../media/image11.png"/><Relationship Id="rId2" Type="http://schemas.openxmlformats.org/officeDocument/2006/relationships/tags" Target="../tags/tag205.xml"/><Relationship Id="rId1" Type="http://schemas.openxmlformats.org/officeDocument/2006/relationships/theme" Target="../theme/theme3.xml"/><Relationship Id="rId6" Type="http://schemas.openxmlformats.org/officeDocument/2006/relationships/tags" Target="../tags/tag209.xml"/><Relationship Id="rId11" Type="http://schemas.openxmlformats.org/officeDocument/2006/relationships/tags" Target="../tags/tag214.xml"/><Relationship Id="rId5" Type="http://schemas.openxmlformats.org/officeDocument/2006/relationships/tags" Target="../tags/tag208.xml"/><Relationship Id="rId10" Type="http://schemas.openxmlformats.org/officeDocument/2006/relationships/tags" Target="../tags/tag213.xml"/><Relationship Id="rId4" Type="http://schemas.openxmlformats.org/officeDocument/2006/relationships/tags" Target="../tags/tag207.xml"/><Relationship Id="rId9" Type="http://schemas.openxmlformats.org/officeDocument/2006/relationships/tags" Target="../tags/tag2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Header Placeholder" hidden="1"/>
          <p:cNvSpPr>
            <a:spLocks noGrp="1" noChangeArrowheads="1"/>
          </p:cNvSpPr>
          <p:nvPr>
            <p:ph type="hdr" sz="quarter"/>
            <p:custDataLst>
              <p:tags r:id="rId2"/>
            </p:custDataLst>
          </p:nvPr>
        </p:nvSpPr>
        <p:spPr bwMode="auto">
          <a:xfrm>
            <a:off x="7099300" y="0"/>
            <a:ext cx="0" cy="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55819">
              <a:defRPr sz="1200">
                <a:latin typeface="Tahoma" pitchFamily="34" charset="0"/>
              </a:defRPr>
            </a:lvl1pPr>
          </a:lstStyle>
          <a:p>
            <a:endParaRPr lang="en-US" sz="100" dirty="0">
              <a:noFill/>
              <a:latin typeface="Arial" panose="020B0604020202020204" pitchFamily="34" charset="0"/>
              <a:cs typeface="Arial" panose="020B0604020202020204" pitchFamily="34" charset="0"/>
            </a:endParaRPr>
          </a:p>
        </p:txBody>
      </p:sp>
      <p:sp>
        <p:nvSpPr>
          <p:cNvPr id="7" name="Footer Placeholder" hidden="1"/>
          <p:cNvSpPr>
            <a:spLocks noGrp="1"/>
          </p:cNvSpPr>
          <p:nvPr>
            <p:ph type="ftr" sz="quarter" idx="2"/>
            <p:custDataLst>
              <p:tags r:id="rId3"/>
            </p:custDataLst>
          </p:nvPr>
        </p:nvSpPr>
        <p:spPr>
          <a:xfrm>
            <a:off x="7099300" y="10234613"/>
            <a:ext cx="0" cy="0"/>
          </a:xfrm>
          <a:prstGeom prst="rect">
            <a:avLst/>
          </a:prstGeom>
        </p:spPr>
        <p:txBody>
          <a:bodyPr vert="horz" lIns="91440" tIns="45720" rIns="91440" bIns="45720" rtlCol="0" anchor="ctr"/>
          <a:lstStyle>
            <a:lvl1pPr algn="l">
              <a:defRPr sz="1200"/>
            </a:lvl1pPr>
          </a:lstStyle>
          <a:p>
            <a:pPr algn="ctr"/>
            <a:r>
              <a:rPr lang="en-US" sz="100" dirty="0">
                <a:noFill/>
                <a:latin typeface="Arial" panose="020B0604020202020204" pitchFamily="34" charset="0"/>
                <a:ea typeface="Verdana" pitchFamily="34" charset="0"/>
                <a:cs typeface="Arial" panose="020B0604020202020204" pitchFamily="34" charset="0"/>
              </a:rPr>
              <a:t>Copyright © Infineon Technologies AG 2020. All rights reserved.</a:t>
            </a:r>
          </a:p>
          <a:p>
            <a:pPr algn="ctr"/>
            <a:r>
              <a:rPr lang="en-US" sz="100" b="1" dirty="0">
                <a:noFill/>
                <a:latin typeface="Arial" panose="020B0604020202020204" pitchFamily="34" charset="0"/>
                <a:ea typeface="Verdana" pitchFamily="34" charset="0"/>
                <a:cs typeface="Arial" panose="020B0604020202020204" pitchFamily="34" charset="0"/>
              </a:rPr>
              <a:t>restricted</a:t>
            </a:r>
          </a:p>
        </p:txBody>
      </p:sp>
      <p:sp>
        <p:nvSpPr>
          <p:cNvPr id="9" name="Date Placeholder" hidden="1"/>
          <p:cNvSpPr>
            <a:spLocks noGrp="1"/>
          </p:cNvSpPr>
          <p:nvPr>
            <p:ph type="dt" sz="quarter" idx="1"/>
            <p:custDataLst>
              <p:tags r:id="rId4"/>
            </p:custDataLst>
          </p:nvPr>
        </p:nvSpPr>
        <p:spPr>
          <a:xfrm>
            <a:off x="7099300" y="10234613"/>
            <a:ext cx="0" cy="0"/>
          </a:xfrm>
          <a:prstGeom prst="rect">
            <a:avLst/>
          </a:prstGeom>
        </p:spPr>
        <p:txBody>
          <a:bodyPr vert="horz" lIns="91440" tIns="45720" rIns="91440" bIns="45720" rtlCol="0" anchor="ctr"/>
          <a:lstStyle>
            <a:lvl1pPr algn="r">
              <a:defRPr sz="1200"/>
            </a:lvl1pPr>
          </a:lstStyle>
          <a:p>
            <a:pPr algn="l"/>
            <a:r>
              <a:rPr lang="en-US" sz="100" dirty="0">
                <a:noFill/>
                <a:latin typeface="Arial" panose="020B0604020202020204" pitchFamily="34" charset="0"/>
                <a:ea typeface="Verdana" pitchFamily="34" charset="0"/>
                <a:cs typeface="Arial" panose="020B0604020202020204" pitchFamily="34" charset="0"/>
              </a:rPr>
              <a:t>2020-09-28</a:t>
            </a:r>
          </a:p>
          <a:p>
            <a:pPr algn="l"/>
            <a:endParaRPr lang="en-US" sz="100" dirty="0">
              <a:noFill/>
              <a:latin typeface="Arial" panose="020B0604020202020204" pitchFamily="34" charset="0"/>
              <a:ea typeface="Verdana" pitchFamily="34" charset="0"/>
              <a:cs typeface="Arial" panose="020B0604020202020204" pitchFamily="34" charset="0"/>
            </a:endParaRPr>
          </a:p>
        </p:txBody>
      </p:sp>
      <p:sp>
        <p:nvSpPr>
          <p:cNvPr id="10" name="Slide Number Placeholder"/>
          <p:cNvSpPr>
            <a:spLocks noGrp="1"/>
          </p:cNvSpPr>
          <p:nvPr>
            <p:ph type="sldNum" sz="quarter" idx="3"/>
          </p:nvPr>
        </p:nvSpPr>
        <p:spPr>
          <a:xfrm>
            <a:off x="5997922" y="9833798"/>
            <a:ext cx="612000" cy="288000"/>
          </a:xfrm>
          <a:prstGeom prst="rect">
            <a:avLst/>
          </a:prstGeom>
        </p:spPr>
        <p:txBody>
          <a:bodyPr vert="horz" lIns="0" tIns="0" rIns="0" bIns="0" rtlCol="0" anchor="ctr"/>
          <a:lstStyle>
            <a:lvl1pPr algn="r">
              <a:defRPr sz="1200"/>
            </a:lvl1pPr>
          </a:lstStyle>
          <a:p>
            <a:fld id="{4F5EA4BF-E9AE-43AF-B3B0-E8B2B4D213BF}" type="slidenum">
              <a:rPr lang="en-US" sz="800">
                <a:solidFill>
                  <a:srgbClr val="928285"/>
                </a:solidFill>
                <a:latin typeface="Arial" panose="020B0604020202020204" pitchFamily="34" charset="0"/>
                <a:ea typeface="Verdana" pitchFamily="34" charset="0"/>
                <a:cs typeface="Arial" panose="020B0604020202020204" pitchFamily="34" charset="0"/>
              </a:rPr>
              <a:pPr/>
              <a:t>‹#›</a:t>
            </a:fld>
            <a:endParaRPr lang="en-US" sz="80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2" name="empower_document_placeholder" hidden="1">
            <a:extLst>
              <a:ext uri="{FF2B5EF4-FFF2-40B4-BE49-F238E27FC236}">
                <a16:creationId xmlns:a16="http://schemas.microsoft.com/office/drawing/2014/main" id="{AB77BC53-8E05-4977-B193-6A6AD69A870A}"/>
              </a:ext>
            </a:extLst>
          </p:cNvPr>
          <p:cNvSpPr txBox="1"/>
          <p:nvPr userDrawn="1">
            <p:custDataLst>
              <p:tags r:id="rId5"/>
            </p:custDataLst>
          </p:nvPr>
        </p:nvSpPr>
        <p:spPr bwMode="auto">
          <a:xfrm>
            <a:off x="489310" y="426585"/>
            <a:ext cx="259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kern="0">
                <a:solidFill>
                  <a:srgbClr val="928285"/>
                </a:solidFill>
                <a:latin typeface="Arial" panose="020B0604020202020204" pitchFamily="34" charset="0"/>
                <a:ea typeface="Verdana" pitchFamily="34" charset="0"/>
                <a:cs typeface="Arial" panose="020B0604020202020204" pitchFamily="34" charset="0"/>
              </a:rPr>
              <a:t>[Owner:   Doc ID:   Vers.: ]</a:t>
            </a:r>
            <a:endParaRPr lang="de-DE" sz="800"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3" name="empower_proprietary_placeholder" hidden="1">
            <a:extLst>
              <a:ext uri="{FF2B5EF4-FFF2-40B4-BE49-F238E27FC236}">
                <a16:creationId xmlns:a16="http://schemas.microsoft.com/office/drawing/2014/main" id="{8A3F532B-9233-4B6C-A1AE-20F78C1A46B8}"/>
              </a:ext>
            </a:extLst>
          </p:cNvPr>
          <p:cNvSpPr txBox="1"/>
          <p:nvPr userDrawn="1">
            <p:custDataLst>
              <p:tags r:id="rId6"/>
            </p:custDataLst>
          </p:nvPr>
        </p:nvSpPr>
        <p:spPr bwMode="auto">
          <a:xfrm>
            <a:off x="5637922" y="9545798"/>
            <a:ext cx="97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Infineon Proprietary</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4" name="empower_draft_placeholder" hidden="1">
            <a:extLst>
              <a:ext uri="{FF2B5EF4-FFF2-40B4-BE49-F238E27FC236}">
                <a16:creationId xmlns:a16="http://schemas.microsoft.com/office/drawing/2014/main" id="{707F235E-2AB2-45AA-AAE4-3CA5D9E6B283}"/>
              </a:ext>
            </a:extLst>
          </p:cNvPr>
          <p:cNvSpPr txBox="1"/>
          <p:nvPr userDrawn="1">
            <p:custDataLst>
              <p:tags r:id="rId7"/>
            </p:custDataLst>
          </p:nvPr>
        </p:nvSpPr>
        <p:spPr bwMode="auto">
          <a:xfrm>
            <a:off x="489310" y="9545798"/>
            <a:ext cx="360362"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 DRAFT -</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5" name="empower_footer_placeholder">
            <a:extLst>
              <a:ext uri="{FF2B5EF4-FFF2-40B4-BE49-F238E27FC236}">
                <a16:creationId xmlns:a16="http://schemas.microsoft.com/office/drawing/2014/main" id="{5B6337D7-EF4A-437B-98C9-7A76CBDDE797}"/>
              </a:ext>
            </a:extLst>
          </p:cNvPr>
          <p:cNvSpPr txBox="1"/>
          <p:nvPr userDrawn="1">
            <p:custDataLst>
              <p:tags r:id="rId8"/>
            </p:custDataLst>
          </p:nvPr>
        </p:nvSpPr>
        <p:spPr bwMode="auto">
          <a:xfrm>
            <a:off x="2001479" y="9833798"/>
            <a:ext cx="3096343"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a:solidFill>
                  <a:srgbClr val="928285"/>
                </a:solidFill>
                <a:latin typeface="Arial" panose="020B0604020202020204" pitchFamily="34" charset="0"/>
                <a:ea typeface="Verdana" pitchFamily="34" charset="0"/>
                <a:cs typeface="Arial" panose="020B0604020202020204" pitchFamily="34" charset="0"/>
              </a:rPr>
              <a:t>Copyright © Infineon Technologies AG 2026. All rights reserved.</a:t>
            </a:r>
            <a:endParaRPr lang="en-US" sz="800"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16" name="empower_classification_attention_placeholder" hidden="1">
            <a:extLst>
              <a:ext uri="{FF2B5EF4-FFF2-40B4-BE49-F238E27FC236}">
                <a16:creationId xmlns:a16="http://schemas.microsoft.com/office/drawing/2014/main" id="{07AA87B6-2D72-4228-A7D0-DDCA437050BF}"/>
              </a:ext>
            </a:extLst>
          </p:cNvPr>
          <p:cNvSpPr txBox="1"/>
          <p:nvPr userDrawn="1">
            <p:custDataLst>
              <p:tags r:id="rId9"/>
            </p:custDataLst>
          </p:nvPr>
        </p:nvSpPr>
        <p:spPr bwMode="auto">
          <a:xfrm>
            <a:off x="3063723" y="426585"/>
            <a:ext cx="971855"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Restricted</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6" name="empower_classification_placeholder">
            <a:extLst>
              <a:ext uri="{FF2B5EF4-FFF2-40B4-BE49-F238E27FC236}">
                <a16:creationId xmlns:a16="http://schemas.microsoft.com/office/drawing/2014/main" id="{162FD7ED-CC36-4F26-ADD4-95B9EFF2AE3D}"/>
              </a:ext>
            </a:extLst>
          </p:cNvPr>
          <p:cNvSpPr txBox="1"/>
          <p:nvPr userDrawn="1">
            <p:custDataLst>
              <p:tags r:id="rId10"/>
            </p:custDataLst>
          </p:nvPr>
        </p:nvSpPr>
        <p:spPr bwMode="auto">
          <a:xfrm>
            <a:off x="3062327" y="426585"/>
            <a:ext cx="973251"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928285"/>
                </a:solidFill>
                <a:latin typeface="Arial" panose="020B0604020202020204" pitchFamily="34" charset="0"/>
                <a:ea typeface="Verdana" pitchFamily="34" charset="0"/>
                <a:cs typeface="Arial" panose="020B0604020202020204" pitchFamily="34" charset="0"/>
              </a:rPr>
              <a:t>Restricted</a:t>
            </a:r>
            <a:endParaRPr lang="de-DE" sz="800" b="1"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14" name="empower_date_placeholder">
            <a:extLst>
              <a:ext uri="{FF2B5EF4-FFF2-40B4-BE49-F238E27FC236}">
                <a16:creationId xmlns:a16="http://schemas.microsoft.com/office/drawing/2014/main" id="{17C46F5C-5E8F-4CC2-80E6-B88261E13B5B}"/>
              </a:ext>
            </a:extLst>
          </p:cNvPr>
          <p:cNvSpPr txBox="1"/>
          <p:nvPr userDrawn="1">
            <p:custDataLst>
              <p:tags r:id="rId11"/>
            </p:custDataLst>
          </p:nvPr>
        </p:nvSpPr>
        <p:spPr bwMode="auto">
          <a:xfrm>
            <a:off x="489309" y="9833798"/>
            <a:ext cx="61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kern="0">
                <a:solidFill>
                  <a:srgbClr val="928285"/>
                </a:solidFill>
                <a:latin typeface="Arial" panose="020B0604020202020204" pitchFamily="34" charset="0"/>
                <a:ea typeface="Verdana" pitchFamily="34" charset="0"/>
                <a:cs typeface="Arial" panose="020B0604020202020204" pitchFamily="34" charset="0"/>
              </a:rPr>
              <a:t>2026-05-25</a:t>
            </a:r>
            <a:endParaRPr lang="de-DE" sz="800" kern="0" dirty="0">
              <a:solidFill>
                <a:srgbClr val="928285"/>
              </a:solidFill>
              <a:latin typeface="Arial" panose="020B0604020202020204" pitchFamily="34" charset="0"/>
              <a:ea typeface="Verdana" pitchFamily="34" charset="0"/>
              <a:cs typeface="Arial" panose="020B0604020202020204" pitchFamily="34" charset="0"/>
            </a:endParaRPr>
          </a:p>
        </p:txBody>
      </p:sp>
      <p:pic>
        <p:nvPicPr>
          <p:cNvPr id="26" name="Logo"/>
          <p:cNvPicPr>
            <a:picLocks noChangeAspect="1" noChangeArrowheads="1"/>
          </p:cNvPicPr>
          <p:nvPr/>
        </p:nvPicPr>
        <p:blipFill>
          <a:blip r:embed="rId12" cstate="print"/>
          <a:srcRect/>
          <a:stretch>
            <a:fillRect/>
          </a:stretch>
        </p:blipFill>
        <p:spPr bwMode="auto">
          <a:xfrm>
            <a:off x="5657072" y="295163"/>
            <a:ext cx="880886" cy="419422"/>
          </a:xfrm>
          <a:prstGeom prst="rect">
            <a:avLst/>
          </a:prstGeom>
          <a:noFill/>
          <a:ln w="9525">
            <a:noFill/>
            <a:miter lim="800000"/>
            <a:headEnd/>
            <a:tailEnd/>
          </a:ln>
          <a:effectLst/>
        </p:spPr>
      </p:pic>
    </p:spTree>
    <p:extLst>
      <p:ext uri="{BB962C8B-B14F-4D97-AF65-F5344CB8AC3E}">
        <p14:creationId xmlns:p14="http://schemas.microsoft.com/office/powerpoint/2010/main" val="359428692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8" Type="http://schemas.openxmlformats.org/officeDocument/2006/relationships/tags" Target="../tags/tag201.xml"/><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image" Target="../media/image11.png"/><Relationship Id="rId2" Type="http://schemas.openxmlformats.org/officeDocument/2006/relationships/tags" Target="../tags/tag195.xml"/><Relationship Id="rId1" Type="http://schemas.openxmlformats.org/officeDocument/2006/relationships/theme" Target="../theme/theme2.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0" Type="http://schemas.openxmlformats.org/officeDocument/2006/relationships/tags" Target="../tags/tag203.xml"/><Relationship Id="rId4" Type="http://schemas.openxmlformats.org/officeDocument/2006/relationships/tags" Target="../tags/tag197.xml"/><Relationship Id="rId9" Type="http://schemas.openxmlformats.org/officeDocument/2006/relationships/tags" Target="../tags/tag20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6" name="Slide"/>
          <p:cNvSpPr>
            <a:spLocks noGrp="1" noRot="1" noChangeAspect="1" noChangeArrowheads="1" noTextEdit="1"/>
          </p:cNvSpPr>
          <p:nvPr>
            <p:ph type="sldImg" idx="2"/>
          </p:nvPr>
        </p:nvSpPr>
        <p:spPr bwMode="auto">
          <a:xfrm>
            <a:off x="454025" y="1012825"/>
            <a:ext cx="6191250" cy="3482975"/>
          </a:xfrm>
          <a:prstGeom prst="rect">
            <a:avLst/>
          </a:prstGeom>
          <a:noFill/>
          <a:ln w="9525">
            <a:solidFill>
              <a:srgbClr val="000000"/>
            </a:solidFill>
            <a:miter lim="800000"/>
            <a:headEnd/>
            <a:tailEnd/>
          </a:ln>
          <a:effectLst/>
        </p:spPr>
      </p:sp>
      <p:sp>
        <p:nvSpPr>
          <p:cNvPr id="84997" name="Notes"/>
          <p:cNvSpPr>
            <a:spLocks noGrp="1" noChangeArrowheads="1"/>
          </p:cNvSpPr>
          <p:nvPr>
            <p:ph type="body" sz="quarter" idx="3"/>
          </p:nvPr>
        </p:nvSpPr>
        <p:spPr bwMode="auto">
          <a:xfrm>
            <a:off x="453306" y="4757266"/>
            <a:ext cx="6191968" cy="478323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Enter Notes</a:t>
            </a:r>
          </a:p>
        </p:txBody>
      </p:sp>
      <p:sp>
        <p:nvSpPr>
          <p:cNvPr id="28" name="Header Placeholder" hidden="1"/>
          <p:cNvSpPr>
            <a:spLocks noGrp="1" noChangeArrowheads="1"/>
          </p:cNvSpPr>
          <p:nvPr>
            <p:ph type="hdr" sz="quarter"/>
            <p:custDataLst>
              <p:tags r:id="rId2"/>
            </p:custDataLst>
          </p:nvPr>
        </p:nvSpPr>
        <p:spPr bwMode="auto">
          <a:xfrm>
            <a:off x="7099300" y="0"/>
            <a:ext cx="0" cy="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55819">
              <a:defRPr sz="100">
                <a:noFill/>
                <a:latin typeface="Arial" panose="020B0604020202020204" pitchFamily="34" charset="0"/>
                <a:cs typeface="Arial" panose="020B0604020202020204" pitchFamily="34" charset="0"/>
              </a:defRPr>
            </a:lvl1pPr>
          </a:lstStyle>
          <a:p>
            <a:endParaRPr lang="en-US" sz="100" dirty="0"/>
          </a:p>
        </p:txBody>
      </p:sp>
      <p:sp>
        <p:nvSpPr>
          <p:cNvPr id="10" name="Footer Placeholder" hidden="1"/>
          <p:cNvSpPr>
            <a:spLocks noGrp="1"/>
          </p:cNvSpPr>
          <p:nvPr>
            <p:ph type="ftr" sz="quarter" idx="4"/>
            <p:custDataLst>
              <p:tags r:id="rId3"/>
            </p:custDataLst>
          </p:nvPr>
        </p:nvSpPr>
        <p:spPr>
          <a:xfrm>
            <a:off x="7099300" y="10234613"/>
            <a:ext cx="0" cy="0"/>
          </a:xfrm>
          <a:prstGeom prst="rect">
            <a:avLst/>
          </a:prstGeom>
        </p:spPr>
        <p:txBody>
          <a:bodyPr vert="horz" lIns="91440" tIns="45720" rIns="91440" bIns="45720" rtlCol="0" anchor="ctr"/>
          <a:lstStyle>
            <a:lvl1pPr algn="ctr">
              <a:defRPr sz="100">
                <a:noFill/>
                <a:latin typeface="Verdana" pitchFamily="34" charset="0"/>
                <a:ea typeface="Verdana" pitchFamily="34" charset="0"/>
                <a:cs typeface="Verdana" pitchFamily="34" charset="0"/>
              </a:defRPr>
            </a:lvl1pPr>
          </a:lstStyle>
          <a:p>
            <a:r>
              <a:rPr lang="en-US" dirty="0">
                <a:latin typeface="Arial" panose="020B0604020202020204" pitchFamily="34" charset="0"/>
                <a:cs typeface="Arial" panose="020B0604020202020204" pitchFamily="34" charset="0"/>
              </a:rPr>
              <a:t>Copyright © Infineon Technologies AG 2020. All rights reserved.</a:t>
            </a:r>
          </a:p>
          <a:p>
            <a:r>
              <a:rPr lang="en-US" b="1" dirty="0">
                <a:latin typeface="Arial" panose="020B0604020202020204" pitchFamily="34" charset="0"/>
                <a:cs typeface="Arial" panose="020B0604020202020204" pitchFamily="34" charset="0"/>
              </a:rPr>
              <a:t>restricted</a:t>
            </a:r>
          </a:p>
        </p:txBody>
      </p:sp>
      <p:sp>
        <p:nvSpPr>
          <p:cNvPr id="11" name="Date Placeholder" hidden="1"/>
          <p:cNvSpPr>
            <a:spLocks noGrp="1"/>
          </p:cNvSpPr>
          <p:nvPr>
            <p:ph type="dt" idx="1"/>
            <p:custDataLst>
              <p:tags r:id="rId4"/>
            </p:custDataLst>
          </p:nvPr>
        </p:nvSpPr>
        <p:spPr>
          <a:xfrm>
            <a:off x="7099300" y="10234613"/>
            <a:ext cx="0" cy="0"/>
          </a:xfrm>
          <a:prstGeom prst="rect">
            <a:avLst/>
          </a:prstGeom>
        </p:spPr>
        <p:txBody>
          <a:bodyPr vert="horz" lIns="91440" tIns="45720" rIns="91440" bIns="45720" rtlCol="0" anchor="ctr"/>
          <a:lstStyle>
            <a:lvl1pPr algn="l">
              <a:defRPr sz="100">
                <a:noFill/>
                <a:latin typeface="Arial" panose="020B0604020202020204" pitchFamily="34" charset="0"/>
                <a:ea typeface="Verdana" pitchFamily="34" charset="0"/>
                <a:cs typeface="Arial" panose="020B0604020202020204" pitchFamily="34" charset="0"/>
              </a:defRPr>
            </a:lvl1pPr>
          </a:lstStyle>
          <a:p>
            <a:r>
              <a:rPr lang="en-US" dirty="0"/>
              <a:t>2020-09-28</a:t>
            </a:r>
          </a:p>
          <a:p>
            <a:endParaRPr lang="en-US" dirty="0"/>
          </a:p>
        </p:txBody>
      </p:sp>
      <p:sp>
        <p:nvSpPr>
          <p:cNvPr id="12" name="Slide Number Placeholder"/>
          <p:cNvSpPr>
            <a:spLocks noGrp="1"/>
          </p:cNvSpPr>
          <p:nvPr>
            <p:ph type="sldNum" sz="quarter" idx="5"/>
          </p:nvPr>
        </p:nvSpPr>
        <p:spPr>
          <a:xfrm>
            <a:off x="6033274" y="9833798"/>
            <a:ext cx="612000" cy="288000"/>
          </a:xfrm>
          <a:prstGeom prst="rect">
            <a:avLst/>
          </a:prstGeom>
        </p:spPr>
        <p:txBody>
          <a:bodyPr vert="horz" lIns="0" tIns="0" rIns="0" bIns="0" rtlCol="0" anchor="ctr"/>
          <a:lstStyle>
            <a:lvl1pPr algn="r">
              <a:defRPr sz="800">
                <a:solidFill>
                  <a:srgbClr val="928285"/>
                </a:solidFill>
                <a:latin typeface="Verdana" pitchFamily="34" charset="0"/>
                <a:ea typeface="Verdana" pitchFamily="34" charset="0"/>
                <a:cs typeface="Verdana" pitchFamily="34" charset="0"/>
              </a:defRPr>
            </a:lvl1pPr>
          </a:lstStyle>
          <a:p>
            <a:fld id="{4165D906-55BD-49C5-997D-27A40DB53D15}" type="slidenum">
              <a:rPr lang="en-US">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p:txBody>
      </p:sp>
      <p:sp>
        <p:nvSpPr>
          <p:cNvPr id="2" name="empower_document_placeholder" hidden="1">
            <a:extLst>
              <a:ext uri="{FF2B5EF4-FFF2-40B4-BE49-F238E27FC236}">
                <a16:creationId xmlns:a16="http://schemas.microsoft.com/office/drawing/2014/main" id="{E8AE2277-2635-47CE-8461-F921E010AD66}"/>
              </a:ext>
            </a:extLst>
          </p:cNvPr>
          <p:cNvSpPr txBox="1"/>
          <p:nvPr userDrawn="1">
            <p:custDataLst>
              <p:tags r:id="rId5"/>
            </p:custDataLst>
          </p:nvPr>
        </p:nvSpPr>
        <p:spPr bwMode="auto">
          <a:xfrm>
            <a:off x="453306" y="426585"/>
            <a:ext cx="259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kern="0">
                <a:solidFill>
                  <a:srgbClr val="928285"/>
                </a:solidFill>
                <a:latin typeface="Arial" panose="020B0604020202020204" pitchFamily="34" charset="0"/>
                <a:ea typeface="Verdana" pitchFamily="34" charset="0"/>
                <a:cs typeface="Arial" panose="020B0604020202020204" pitchFamily="34" charset="0"/>
              </a:rPr>
              <a:t>[Owner:   Doc ID:   Vers.: ]</a:t>
            </a:r>
            <a:endParaRPr lang="de-DE" sz="800"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3" name="empower_proprietary_placeholder" hidden="1">
            <a:extLst>
              <a:ext uri="{FF2B5EF4-FFF2-40B4-BE49-F238E27FC236}">
                <a16:creationId xmlns:a16="http://schemas.microsoft.com/office/drawing/2014/main" id="{1ED6373F-3656-4DFD-9B9C-BC0ABABA2CBF}"/>
              </a:ext>
            </a:extLst>
          </p:cNvPr>
          <p:cNvSpPr txBox="1"/>
          <p:nvPr userDrawn="1">
            <p:custDataLst>
              <p:tags r:id="rId6"/>
            </p:custDataLst>
          </p:nvPr>
        </p:nvSpPr>
        <p:spPr bwMode="auto">
          <a:xfrm>
            <a:off x="5673274" y="9545798"/>
            <a:ext cx="97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Infineon Proprietary</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4" name="empower_draft_placeholder" hidden="1">
            <a:extLst>
              <a:ext uri="{FF2B5EF4-FFF2-40B4-BE49-F238E27FC236}">
                <a16:creationId xmlns:a16="http://schemas.microsoft.com/office/drawing/2014/main" id="{3D3123B4-E08C-4CCD-9703-AD1F689F1FB7}"/>
              </a:ext>
            </a:extLst>
          </p:cNvPr>
          <p:cNvSpPr txBox="1"/>
          <p:nvPr userDrawn="1">
            <p:custDataLst>
              <p:tags r:id="rId7"/>
            </p:custDataLst>
          </p:nvPr>
        </p:nvSpPr>
        <p:spPr bwMode="auto">
          <a:xfrm>
            <a:off x="453306" y="9545798"/>
            <a:ext cx="360362"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 DRAFT -</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5" name="empower_footer_placeholder">
            <a:extLst>
              <a:ext uri="{FF2B5EF4-FFF2-40B4-BE49-F238E27FC236}">
                <a16:creationId xmlns:a16="http://schemas.microsoft.com/office/drawing/2014/main" id="{7E51E007-F5B3-45C7-900F-9B0FFE9F37F6}"/>
              </a:ext>
            </a:extLst>
          </p:cNvPr>
          <p:cNvSpPr txBox="1"/>
          <p:nvPr userDrawn="1">
            <p:custDataLst>
              <p:tags r:id="rId8"/>
            </p:custDataLst>
          </p:nvPr>
        </p:nvSpPr>
        <p:spPr bwMode="auto">
          <a:xfrm>
            <a:off x="2001479" y="9833798"/>
            <a:ext cx="3096343"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a:solidFill>
                  <a:srgbClr val="928285"/>
                </a:solidFill>
                <a:latin typeface="Arial" panose="020B0604020202020204" pitchFamily="34" charset="0"/>
                <a:ea typeface="Verdana" pitchFamily="34" charset="0"/>
                <a:cs typeface="Arial" panose="020B0604020202020204" pitchFamily="34" charset="0"/>
              </a:rPr>
              <a:t>Copyright © Infineon Technologies AG 2026. All rights reserved.</a:t>
            </a:r>
            <a:endParaRPr lang="en-US" sz="800"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6" name="empower_classification_attention_placeholder" hidden="1">
            <a:extLst>
              <a:ext uri="{FF2B5EF4-FFF2-40B4-BE49-F238E27FC236}">
                <a16:creationId xmlns:a16="http://schemas.microsoft.com/office/drawing/2014/main" id="{CD1E0C77-9862-4B96-A3C1-8F3320EB5330}"/>
              </a:ext>
            </a:extLst>
          </p:cNvPr>
          <p:cNvSpPr txBox="1"/>
          <p:nvPr userDrawn="1">
            <p:custDataLst>
              <p:tags r:id="rId9"/>
            </p:custDataLst>
          </p:nvPr>
        </p:nvSpPr>
        <p:spPr bwMode="auto">
          <a:xfrm>
            <a:off x="3063723" y="426585"/>
            <a:ext cx="971855"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E30034"/>
                </a:solidFill>
                <a:latin typeface="Arial" panose="020B0604020202020204" pitchFamily="34" charset="0"/>
                <a:ea typeface="Verdana" pitchFamily="34" charset="0"/>
                <a:cs typeface="Arial" panose="020B0604020202020204" pitchFamily="34" charset="0"/>
              </a:rPr>
              <a:t>Restricted</a:t>
            </a:r>
            <a:endParaRPr lang="de-DE" sz="800" b="1" kern="0" dirty="0">
              <a:solidFill>
                <a:srgbClr val="E30034"/>
              </a:solidFill>
              <a:latin typeface="Arial" panose="020B0604020202020204" pitchFamily="34" charset="0"/>
              <a:ea typeface="Verdana" pitchFamily="34" charset="0"/>
              <a:cs typeface="Arial" panose="020B0604020202020204" pitchFamily="34" charset="0"/>
            </a:endParaRPr>
          </a:p>
        </p:txBody>
      </p:sp>
      <p:sp>
        <p:nvSpPr>
          <p:cNvPr id="7" name="empower_classification_placeholder">
            <a:extLst>
              <a:ext uri="{FF2B5EF4-FFF2-40B4-BE49-F238E27FC236}">
                <a16:creationId xmlns:a16="http://schemas.microsoft.com/office/drawing/2014/main" id="{9F464BB7-63C3-4B8A-A50E-5FC32FA6A18F}"/>
              </a:ext>
            </a:extLst>
          </p:cNvPr>
          <p:cNvSpPr txBox="1"/>
          <p:nvPr userDrawn="1">
            <p:custDataLst>
              <p:tags r:id="rId10"/>
            </p:custDataLst>
          </p:nvPr>
        </p:nvSpPr>
        <p:spPr bwMode="auto">
          <a:xfrm>
            <a:off x="3062327" y="426585"/>
            <a:ext cx="973251"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b="1" kern="0">
                <a:solidFill>
                  <a:srgbClr val="928285"/>
                </a:solidFill>
                <a:latin typeface="Arial" panose="020B0604020202020204" pitchFamily="34" charset="0"/>
                <a:ea typeface="Verdana" pitchFamily="34" charset="0"/>
                <a:cs typeface="Arial" panose="020B0604020202020204" pitchFamily="34" charset="0"/>
              </a:rPr>
              <a:t>Restricted</a:t>
            </a:r>
            <a:endParaRPr lang="de-DE" sz="800" b="1" kern="0" dirty="0">
              <a:solidFill>
                <a:srgbClr val="928285"/>
              </a:solidFill>
              <a:latin typeface="Arial" panose="020B0604020202020204" pitchFamily="34" charset="0"/>
              <a:ea typeface="Verdana" pitchFamily="34" charset="0"/>
              <a:cs typeface="Arial" panose="020B0604020202020204" pitchFamily="34" charset="0"/>
            </a:endParaRPr>
          </a:p>
        </p:txBody>
      </p:sp>
      <p:sp>
        <p:nvSpPr>
          <p:cNvPr id="8" name="empower_date_placeholder">
            <a:extLst>
              <a:ext uri="{FF2B5EF4-FFF2-40B4-BE49-F238E27FC236}">
                <a16:creationId xmlns:a16="http://schemas.microsoft.com/office/drawing/2014/main" id="{7E930412-6BBA-43BF-B0D5-11DDE46E471E}"/>
              </a:ext>
            </a:extLst>
          </p:cNvPr>
          <p:cNvSpPr txBox="1"/>
          <p:nvPr userDrawn="1">
            <p:custDataLst>
              <p:tags r:id="rId11"/>
            </p:custDataLst>
          </p:nvPr>
        </p:nvSpPr>
        <p:spPr bwMode="auto">
          <a:xfrm>
            <a:off x="453306" y="9833798"/>
            <a:ext cx="612000" cy="2880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de-DE" sz="800" kern="0">
                <a:solidFill>
                  <a:srgbClr val="928285"/>
                </a:solidFill>
                <a:latin typeface="Arial" panose="020B0604020202020204" pitchFamily="34" charset="0"/>
                <a:ea typeface="Verdana" pitchFamily="34" charset="0"/>
                <a:cs typeface="Arial" panose="020B0604020202020204" pitchFamily="34" charset="0"/>
              </a:rPr>
              <a:t>2026-05-25</a:t>
            </a:r>
            <a:endParaRPr lang="de-DE" sz="800" kern="0" dirty="0">
              <a:solidFill>
                <a:srgbClr val="928285"/>
              </a:solidFill>
              <a:latin typeface="Arial" panose="020B0604020202020204" pitchFamily="34" charset="0"/>
              <a:ea typeface="Verdana" pitchFamily="34" charset="0"/>
              <a:cs typeface="Arial" panose="020B0604020202020204" pitchFamily="34" charset="0"/>
            </a:endParaRPr>
          </a:p>
        </p:txBody>
      </p:sp>
      <p:pic>
        <p:nvPicPr>
          <p:cNvPr id="32" name="Logo"/>
          <p:cNvPicPr>
            <a:picLocks noChangeAspect="1" noChangeArrowheads="1"/>
          </p:cNvPicPr>
          <p:nvPr/>
        </p:nvPicPr>
        <p:blipFill>
          <a:blip r:embed="rId12" cstate="print"/>
          <a:srcRect/>
          <a:stretch>
            <a:fillRect/>
          </a:stretch>
        </p:blipFill>
        <p:spPr bwMode="auto">
          <a:xfrm>
            <a:off x="5657072" y="295163"/>
            <a:ext cx="880886" cy="419422"/>
          </a:xfrm>
          <a:prstGeom prst="rect">
            <a:avLst/>
          </a:prstGeom>
          <a:noFill/>
          <a:ln w="9525">
            <a:noFill/>
            <a:miter lim="800000"/>
            <a:headEnd/>
            <a:tailEnd/>
          </a:ln>
          <a:effectLst/>
        </p:spPr>
      </p:pic>
    </p:spTree>
    <p:extLst>
      <p:ext uri="{BB962C8B-B14F-4D97-AF65-F5344CB8AC3E}">
        <p14:creationId xmlns:p14="http://schemas.microsoft.com/office/powerpoint/2010/main" val="123004185"/>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609585" algn="l" rtl="0" fontAlgn="base">
      <a:spcBef>
        <a:spcPct val="30000"/>
      </a:spcBef>
      <a:spcAft>
        <a:spcPct val="0"/>
      </a:spcAft>
      <a:defRPr sz="1600" kern="1200">
        <a:solidFill>
          <a:srgbClr val="00214A"/>
        </a:solidFill>
        <a:latin typeface="Verdana" pitchFamily="34" charset="0"/>
        <a:ea typeface="+mn-ea"/>
        <a:cs typeface="+mn-cs"/>
      </a:defRPr>
    </a:lvl2pPr>
    <a:lvl3pPr marL="1219170" algn="l" rtl="0" fontAlgn="base">
      <a:spcBef>
        <a:spcPct val="30000"/>
      </a:spcBef>
      <a:spcAft>
        <a:spcPct val="0"/>
      </a:spcAft>
      <a:defRPr sz="1600" kern="1200">
        <a:solidFill>
          <a:srgbClr val="00214A"/>
        </a:solidFill>
        <a:latin typeface="Verdana" pitchFamily="34" charset="0"/>
        <a:ea typeface="+mn-ea"/>
        <a:cs typeface="+mn-cs"/>
      </a:defRPr>
    </a:lvl3pPr>
    <a:lvl4pPr marL="1828754" algn="l" rtl="0" fontAlgn="base">
      <a:spcBef>
        <a:spcPct val="30000"/>
      </a:spcBef>
      <a:spcAft>
        <a:spcPct val="0"/>
      </a:spcAft>
      <a:defRPr sz="1600" kern="1200">
        <a:solidFill>
          <a:srgbClr val="00214A"/>
        </a:solidFill>
        <a:latin typeface="Verdana" pitchFamily="34" charset="0"/>
        <a:ea typeface="+mn-ea"/>
        <a:cs typeface="+mn-cs"/>
      </a:defRPr>
    </a:lvl4pPr>
    <a:lvl5pPr marL="2438339" algn="l" rtl="0" fontAlgn="base">
      <a:spcBef>
        <a:spcPct val="30000"/>
      </a:spcBef>
      <a:spcAft>
        <a:spcPct val="0"/>
      </a:spcAft>
      <a:defRPr sz="1600" kern="1200">
        <a:solidFill>
          <a:srgbClr val="00214A"/>
        </a:solidFill>
        <a:latin typeface="Verdana"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EC5E-C27A-F185-FC4F-7DCBFD1273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CFAD35-0442-EED8-3C02-0DA4DFF082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CF14E5-5235-6E9C-2FCF-D3E3122143C7}"/>
              </a:ext>
            </a:extLst>
          </p:cNvPr>
          <p:cNvSpPr>
            <a:spLocks noGrp="1"/>
          </p:cNvSpPr>
          <p:nvPr>
            <p:ph type="body" idx="1"/>
          </p:nvPr>
        </p:nvSpPr>
        <p:spPr/>
        <p:txBody>
          <a:bodyPr/>
          <a:lstStyle/>
          <a:p>
            <a:endParaRPr lang="sv-SE" dirty="0"/>
          </a:p>
        </p:txBody>
      </p:sp>
      <p:sp>
        <p:nvSpPr>
          <p:cNvPr id="4" name="Header Placeholder 3">
            <a:extLst>
              <a:ext uri="{FF2B5EF4-FFF2-40B4-BE49-F238E27FC236}">
                <a16:creationId xmlns:a16="http://schemas.microsoft.com/office/drawing/2014/main" id="{D8BF3749-3233-0F80-9B4B-E3AA8C93635E}"/>
              </a:ext>
            </a:extLst>
          </p:cNvPr>
          <p:cNvSpPr>
            <a:spLocks noGrp="1"/>
          </p:cNvSpPr>
          <p:nvPr>
            <p:ph type="hdr" sz="quarter"/>
          </p:nvPr>
        </p:nvSpPr>
        <p:spPr/>
        <p:txBody>
          <a:bodyPr/>
          <a:lstStyle/>
          <a:p>
            <a:endParaRPr lang="en-US" sz="100" dirty="0"/>
          </a:p>
        </p:txBody>
      </p:sp>
      <p:sp>
        <p:nvSpPr>
          <p:cNvPr id="5" name="Footer Placeholder 4">
            <a:extLst>
              <a:ext uri="{FF2B5EF4-FFF2-40B4-BE49-F238E27FC236}">
                <a16:creationId xmlns:a16="http://schemas.microsoft.com/office/drawing/2014/main" id="{7CACD980-4221-DEB9-D8B5-23E5279BFCFD}"/>
              </a:ext>
            </a:extLst>
          </p:cNvPr>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a:extLst>
              <a:ext uri="{FF2B5EF4-FFF2-40B4-BE49-F238E27FC236}">
                <a16:creationId xmlns:a16="http://schemas.microsoft.com/office/drawing/2014/main" id="{555F7CA0-7C04-4061-2437-312DE8323A84}"/>
              </a:ext>
            </a:extLst>
          </p:cNvPr>
          <p:cNvSpPr>
            <a:spLocks noGrp="1"/>
          </p:cNvSpPr>
          <p:nvPr>
            <p:ph type="dt" idx="1"/>
          </p:nvPr>
        </p:nvSpPr>
        <p:spPr/>
        <p:txBody>
          <a:bodyPr/>
          <a:lstStyle/>
          <a:p>
            <a:r>
              <a:rPr lang="en-US"/>
              <a:t>2020-09-28</a:t>
            </a:r>
          </a:p>
          <a:p>
            <a:endParaRPr lang="en-US" dirty="0"/>
          </a:p>
        </p:txBody>
      </p:sp>
      <p:sp>
        <p:nvSpPr>
          <p:cNvPr id="7" name="Slide Number Placeholder 6">
            <a:extLst>
              <a:ext uri="{FF2B5EF4-FFF2-40B4-BE49-F238E27FC236}">
                <a16:creationId xmlns:a16="http://schemas.microsoft.com/office/drawing/2014/main" id="{CF72A95B-C00B-EEB4-FB6B-0B0B41524E10}"/>
              </a:ext>
            </a:extLst>
          </p:cNvPr>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0705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Tree>
    <p:extLst>
      <p:ext uri="{BB962C8B-B14F-4D97-AF65-F5344CB8AC3E}">
        <p14:creationId xmlns:p14="http://schemas.microsoft.com/office/powerpoint/2010/main" val="1525925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Tree>
    <p:extLst>
      <p:ext uri="{BB962C8B-B14F-4D97-AF65-F5344CB8AC3E}">
        <p14:creationId xmlns:p14="http://schemas.microsoft.com/office/powerpoint/2010/main" val="4119908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Tree>
    <p:extLst>
      <p:ext uri="{BB962C8B-B14F-4D97-AF65-F5344CB8AC3E}">
        <p14:creationId xmlns:p14="http://schemas.microsoft.com/office/powerpoint/2010/main" val="2095483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Tree>
    <p:extLst>
      <p:ext uri="{BB962C8B-B14F-4D97-AF65-F5344CB8AC3E}">
        <p14:creationId xmlns:p14="http://schemas.microsoft.com/office/powerpoint/2010/main" val="3524152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Tree>
    <p:extLst>
      <p:ext uri="{BB962C8B-B14F-4D97-AF65-F5344CB8AC3E}">
        <p14:creationId xmlns:p14="http://schemas.microsoft.com/office/powerpoint/2010/main" val="3399551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E416F-D653-6A1B-0DA8-19AB2E3B21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078D9-B991-E6DF-AF0D-CEC9D8A895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FE28E1-8BE7-4F83-9FA7-0BDA79623763}"/>
              </a:ext>
            </a:extLst>
          </p:cNvPr>
          <p:cNvSpPr>
            <a:spLocks noGrp="1"/>
          </p:cNvSpPr>
          <p:nvPr>
            <p:ph type="body" idx="1"/>
          </p:nvPr>
        </p:nvSpPr>
        <p:spPr/>
        <p:txBody>
          <a:bodyPr/>
          <a:lstStyle/>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Action – bring 43 + 44 together </a:t>
            </a:r>
          </a:p>
          <a:p>
            <a:pPr lvl="0"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Bring Your Own Model (BYOM)</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Support for </a:t>
            </a:r>
            <a:r>
              <a:rPr lang="en-US" sz="1200" kern="1200" dirty="0" err="1">
                <a:solidFill>
                  <a:schemeClr val="tx1"/>
                </a:solidFill>
                <a:effectLst/>
                <a:latin typeface="Arial" panose="020B0604020202020204" pitchFamily="34" charset="0"/>
                <a:ea typeface="+mn-ea"/>
                <a:cs typeface="Arial" panose="020B0604020202020204" pitchFamily="34" charset="0"/>
              </a:rPr>
              <a:t>tflite</a:t>
            </a:r>
            <a:r>
              <a:rPr lang="en-US" sz="1200" kern="1200" dirty="0">
                <a:solidFill>
                  <a:schemeClr val="tx1"/>
                </a:solidFill>
                <a:effectLst/>
                <a:latin typeface="Arial" panose="020B0604020202020204" pitchFamily="34" charset="0"/>
                <a:ea typeface="+mn-ea"/>
                <a:cs typeface="Arial" panose="020B0604020202020204" pitchFamily="34" charset="0"/>
              </a:rPr>
              <a:t>, h5, </a:t>
            </a:r>
            <a:r>
              <a:rPr lang="en-US" sz="1200" kern="1200" dirty="0" err="1">
                <a:solidFill>
                  <a:schemeClr val="tx1"/>
                </a:solidFill>
                <a:effectLst/>
                <a:latin typeface="Arial" panose="020B0604020202020204" pitchFamily="34" charset="0"/>
                <a:ea typeface="+mn-ea"/>
                <a:cs typeface="Arial" panose="020B0604020202020204" pitchFamily="34" charset="0"/>
              </a:rPr>
              <a:t>keras</a:t>
            </a:r>
            <a:r>
              <a:rPr lang="en-US" sz="1200" kern="1200" dirty="0">
                <a:solidFill>
                  <a:schemeClr val="tx1"/>
                </a:solidFill>
                <a:effectLst/>
                <a:latin typeface="Arial" panose="020B0604020202020204" pitchFamily="34" charset="0"/>
                <a:ea typeface="+mn-ea"/>
                <a:cs typeface="Arial" panose="020B0604020202020204" pitchFamily="34" charset="0"/>
              </a:rPr>
              <a:t> and </a:t>
            </a:r>
            <a:r>
              <a:rPr lang="en-US" sz="1200" kern="1200" dirty="0" err="1">
                <a:solidFill>
                  <a:schemeClr val="tx1"/>
                </a:solidFill>
                <a:effectLst/>
                <a:latin typeface="Arial" panose="020B0604020202020204" pitchFamily="34" charset="0"/>
                <a:ea typeface="+mn-ea"/>
                <a:cs typeface="Arial" panose="020B0604020202020204" pitchFamily="34" charset="0"/>
              </a:rPr>
              <a:t>Pytorch</a:t>
            </a:r>
            <a:r>
              <a:rPr lang="en-US" sz="1200" kern="1200" dirty="0">
                <a:solidFill>
                  <a:schemeClr val="tx1"/>
                </a:solidFill>
                <a:effectLst/>
                <a:latin typeface="Arial" panose="020B0604020202020204" pitchFamily="34" charset="0"/>
                <a:ea typeface="+mn-ea"/>
                <a:cs typeface="Arial" panose="020B0604020202020204" pitchFamily="34" charset="0"/>
              </a:rPr>
              <a:t> AI models (pt2)</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For target devices PSOC™ 6 and PSOC™ Edge </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Offers both GUI and CLI</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Runs on Windows, Linux, Mac</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Quantization to int8x8 and int16x8</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 </a:t>
            </a:r>
            <a:r>
              <a:rPr lang="en-US" sz="1200" b="0" i="0" kern="1200" dirty="0">
                <a:solidFill>
                  <a:schemeClr val="tx1"/>
                </a:solidFill>
                <a:effectLst/>
                <a:latin typeface="Arial" panose="020B0604020202020204" pitchFamily="34" charset="0"/>
                <a:ea typeface="+mn-ea"/>
                <a:cs typeface="Arial" panose="020B0604020202020204" pitchFamily="34" charset="0"/>
              </a:rPr>
              <a:t>Different </a:t>
            </a:r>
            <a:r>
              <a:rPr lang="en-US" sz="1200" b="0" i="0" kern="1200" dirty="0" err="1">
                <a:solidFill>
                  <a:schemeClr val="tx1"/>
                </a:solidFill>
                <a:effectLst/>
                <a:latin typeface="Arial" panose="020B0604020202020204" pitchFamily="34" charset="0"/>
                <a:ea typeface="+mn-ea"/>
                <a:cs typeface="Arial" panose="020B0604020202020204" pitchFamily="34" charset="0"/>
              </a:rPr>
              <a:t>quantizations</a:t>
            </a:r>
            <a:r>
              <a:rPr lang="en-US" sz="1200" b="0" i="0" kern="1200" dirty="0">
                <a:solidFill>
                  <a:schemeClr val="tx1"/>
                </a:solidFill>
                <a:effectLst/>
                <a:latin typeface="Arial" panose="020B0604020202020204" pitchFamily="34" charset="0"/>
                <a:ea typeface="+mn-ea"/>
                <a:cs typeface="Arial" panose="020B0604020202020204" pitchFamily="34" charset="0"/>
              </a:rPr>
              <a:t> allow choosing between different performance/accuracy tradeoffs. For some models 16 bit activations have a huge accuracy improvement at almost no memory cost and a reasonable inference time cost</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Sparsity for quantized models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 </a:t>
            </a:r>
            <a:r>
              <a:rPr lang="en-US" sz="1200" b="0" i="0" kern="1200" dirty="0">
                <a:solidFill>
                  <a:schemeClr val="tx1"/>
                </a:solidFill>
                <a:effectLst/>
                <a:latin typeface="Arial" panose="020B0604020202020204" pitchFamily="34" charset="0"/>
                <a:ea typeface="+mn-ea"/>
                <a:cs typeface="Arial" panose="020B0604020202020204" pitchFamily="34" charset="0"/>
              </a:rPr>
              <a:t>a technique trying to pack models tighter when there's a bunch of identical weights in the model and can be represented in a more compact way. Rarely makes a sizeable difference, feature carried over from ml-configurator</a:t>
            </a:r>
            <a:endParaRPr lang="sv-SE" sz="1200" kern="1200" dirty="0">
              <a:solidFill>
                <a:schemeClr val="tx1"/>
              </a:solidFill>
              <a:effectLst/>
              <a:latin typeface="Arial" panose="020B0604020202020204" pitchFamily="34" charset="0"/>
              <a:ea typeface="+mn-ea"/>
              <a:cs typeface="Arial" panose="020B0604020202020204" pitchFamily="34" charset="0"/>
            </a:endParaRPr>
          </a:p>
          <a:p>
            <a:pPr lvl="0" fontAlgn="base"/>
            <a:r>
              <a:rPr lang="en-US" sz="1200" kern="1200" dirty="0">
                <a:solidFill>
                  <a:schemeClr val="tx1"/>
                </a:solidFill>
                <a:effectLst/>
                <a:latin typeface="Arial" panose="020B0604020202020204" pitchFamily="34" charset="0"/>
                <a:ea typeface="+mn-ea"/>
                <a:cs typeface="Arial" panose="020B0604020202020204" pitchFamily="34" charset="0"/>
              </a:rPr>
              <a:t>Support for </a:t>
            </a:r>
            <a:r>
              <a:rPr lang="en-US" sz="1200" kern="1200" dirty="0" err="1">
                <a:solidFill>
                  <a:schemeClr val="tx1"/>
                </a:solidFill>
                <a:effectLst/>
                <a:latin typeface="Arial" panose="020B0604020202020204" pitchFamily="34" charset="0"/>
                <a:ea typeface="+mn-ea"/>
                <a:cs typeface="Arial" panose="020B0604020202020204" pitchFamily="34" charset="0"/>
              </a:rPr>
              <a:t>interpreterless</a:t>
            </a:r>
            <a:r>
              <a:rPr lang="en-US" sz="1200" kern="1200" dirty="0">
                <a:solidFill>
                  <a:schemeClr val="tx1"/>
                </a:solidFill>
                <a:effectLst/>
                <a:latin typeface="Arial" panose="020B0604020202020204" pitchFamily="34" charset="0"/>
                <a:ea typeface="+mn-ea"/>
                <a:cs typeface="Arial" panose="020B0604020202020204" pitchFamily="34" charset="0"/>
              </a:rPr>
              <a:t> on PSOC™ 6 and PSOC™ Edge (M33/</a:t>
            </a:r>
            <a:r>
              <a:rPr lang="en-US" sz="1200" kern="1200" dirty="0" err="1">
                <a:solidFill>
                  <a:schemeClr val="tx1"/>
                </a:solidFill>
                <a:effectLst/>
                <a:latin typeface="Arial" panose="020B0604020202020204" pitchFamily="34" charset="0"/>
                <a:ea typeface="+mn-ea"/>
                <a:cs typeface="Arial" panose="020B0604020202020204" pitchFamily="34" charset="0"/>
              </a:rPr>
              <a:t>NNlite</a:t>
            </a:r>
            <a:r>
              <a:rPr lang="en-US" sz="1200" kern="1200" dirty="0">
                <a:solidFill>
                  <a:schemeClr val="tx1"/>
                </a:solidFill>
                <a:effectLst/>
                <a:latin typeface="Arial" panose="020B0604020202020204" pitchFamily="34" charset="0"/>
                <a:ea typeface="+mn-ea"/>
                <a:cs typeface="Arial" panose="020B0604020202020204" pitchFamily="34" charset="0"/>
              </a:rPr>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 </a:t>
            </a:r>
            <a:r>
              <a:rPr lang="en-US" sz="1200" b="0" i="0" kern="1200" dirty="0" err="1">
                <a:solidFill>
                  <a:schemeClr val="tx1"/>
                </a:solidFill>
                <a:effectLst/>
                <a:latin typeface="Arial" panose="020B0604020202020204" pitchFamily="34" charset="0"/>
                <a:ea typeface="+mn-ea"/>
                <a:cs typeface="Arial" panose="020B0604020202020204" pitchFamily="34" charset="0"/>
              </a:rPr>
              <a:t>Interpreterless</a:t>
            </a:r>
            <a:r>
              <a:rPr lang="en-US" sz="1200" b="0" i="0" kern="1200" dirty="0">
                <a:solidFill>
                  <a:schemeClr val="tx1"/>
                </a:solidFill>
                <a:effectLst/>
                <a:latin typeface="Arial" panose="020B0604020202020204" pitchFamily="34" charset="0"/>
                <a:ea typeface="+mn-ea"/>
                <a:cs typeface="Arial" panose="020B0604020202020204" pitchFamily="34" charset="0"/>
              </a:rPr>
              <a:t> creates static code for the model execution, no more reliance on a runtime (</a:t>
            </a:r>
            <a:r>
              <a:rPr lang="en-US" sz="1200" b="0" i="0" kern="1200" dirty="0" err="1">
                <a:solidFill>
                  <a:schemeClr val="tx1"/>
                </a:solidFill>
                <a:effectLst/>
                <a:latin typeface="Arial" panose="020B0604020202020204" pitchFamily="34" charset="0"/>
                <a:ea typeface="+mn-ea"/>
                <a:cs typeface="Arial" panose="020B0604020202020204" pitchFamily="34" charset="0"/>
              </a:rPr>
              <a:t>tflite</a:t>
            </a:r>
            <a:r>
              <a:rPr lang="en-US" sz="1200" b="0" i="0" kern="1200" dirty="0">
                <a:solidFill>
                  <a:schemeClr val="tx1"/>
                </a:solidFill>
                <a:effectLst/>
                <a:latin typeface="Arial" panose="020B0604020202020204" pitchFamily="34" charset="0"/>
                <a:ea typeface="+mn-ea"/>
                <a:cs typeface="Arial" panose="020B0604020202020204" pitchFamily="34" charset="0"/>
              </a:rPr>
              <a:t>-micro). In reality that means you don't need to load the core runtime on the device and can save some memory (~150 KB). Pretty big memory savings if you have very small models (i.e. a couple of dense layers) where the model is 10-20 times smaller than the runtime itself. This is an </a:t>
            </a:r>
            <a:r>
              <a:rPr lang="en-US" sz="1200" b="0" i="0" kern="1200" dirty="0" err="1">
                <a:solidFill>
                  <a:schemeClr val="tx1"/>
                </a:solidFill>
                <a:effectLst/>
                <a:latin typeface="Arial" panose="020B0604020202020204" pitchFamily="34" charset="0"/>
                <a:ea typeface="+mn-ea"/>
                <a:cs typeface="Arial" panose="020B0604020202020204" pitchFamily="34" charset="0"/>
              </a:rPr>
              <a:t>infineon</a:t>
            </a:r>
            <a:r>
              <a:rPr lang="en-US" sz="1200" b="0" i="0" kern="1200" dirty="0">
                <a:solidFill>
                  <a:schemeClr val="tx1"/>
                </a:solidFill>
                <a:effectLst/>
                <a:latin typeface="Arial" panose="020B0604020202020204" pitchFamily="34" charset="0"/>
                <a:ea typeface="+mn-ea"/>
                <a:cs typeface="Arial" panose="020B0604020202020204" pitchFamily="34" charset="0"/>
              </a:rPr>
              <a:t> custom feature.</a:t>
            </a:r>
            <a:endParaRPr lang="sv-SE" sz="1200" kern="1200" dirty="0">
              <a:solidFill>
                <a:schemeClr val="tx1"/>
              </a:solidFill>
              <a:effectLst/>
              <a:latin typeface="Arial" panose="020B0604020202020204" pitchFamily="34" charset="0"/>
              <a:ea typeface="+mn-ea"/>
              <a:cs typeface="Arial" panose="020B0604020202020204" pitchFamily="34" charset="0"/>
            </a:endParaRPr>
          </a:p>
          <a:p>
            <a:r>
              <a:rPr lang="en-US" sz="1200" kern="1200" dirty="0">
                <a:solidFill>
                  <a:schemeClr val="tx1"/>
                </a:solidFill>
                <a:effectLst/>
                <a:latin typeface="Arial" panose="020B0604020202020204" pitchFamily="34" charset="0"/>
                <a:ea typeface="+mn-ea"/>
                <a:cs typeface="Arial" panose="020B0604020202020204" pitchFamily="34" charset="0"/>
              </a:rPr>
              <a:t>Support for Multi Input/Output</a:t>
            </a:r>
          </a:p>
          <a:p>
            <a:pPr marL="171450" marR="0" lvl="0" indent="-171450" algn="l" defTabSz="914400" rtl="0" eaLnBrk="1" fontAlgn="base" latinLnBrk="0" hangingPunct="1">
              <a:lnSpc>
                <a:spcPct val="100000"/>
              </a:lnSpc>
              <a:spcBef>
                <a:spcPct val="30000"/>
              </a:spcBef>
              <a:spcAft>
                <a:spcPct val="0"/>
              </a:spcAft>
              <a:buClrTx/>
              <a:buSzTx/>
              <a:buFontTx/>
              <a:buChar char="-"/>
              <a:tabLst/>
              <a:defRPr/>
            </a:pPr>
            <a:r>
              <a:rPr lang="en-US" sz="1200" b="0" i="0" kern="1200" dirty="0">
                <a:solidFill>
                  <a:schemeClr val="tx1"/>
                </a:solidFill>
                <a:effectLst/>
                <a:latin typeface="Arial" panose="020B0604020202020204" pitchFamily="34" charset="0"/>
                <a:ea typeface="+mn-ea"/>
                <a:cs typeface="Arial" panose="020B0604020202020204" pitchFamily="34" charset="0"/>
              </a:rPr>
              <a:t>you can deploy multi IO models without having to alter the model</a:t>
            </a:r>
          </a:p>
          <a:p>
            <a:pPr marL="171450" marR="0" lvl="0" indent="-171450" algn="l" defTabSz="914400" rtl="0" eaLnBrk="1" fontAlgn="base" latinLnBrk="0" hangingPunct="1">
              <a:lnSpc>
                <a:spcPct val="100000"/>
              </a:lnSpc>
              <a:spcBef>
                <a:spcPct val="30000"/>
              </a:spcBef>
              <a:spcAft>
                <a:spcPct val="0"/>
              </a:spcAft>
              <a:buClrTx/>
              <a:buSzTx/>
              <a:buFontTx/>
              <a:buChar char="-"/>
              <a:tabLst/>
              <a:defRPr/>
            </a:pP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Tx/>
              <a:buChar char="-"/>
              <a:tabLst/>
              <a:defRPr/>
            </a:pPr>
            <a:r>
              <a:rPr lang="en-US" sz="1200" b="0" i="0" kern="1200" dirty="0">
                <a:solidFill>
                  <a:schemeClr val="tx1"/>
                </a:solidFill>
                <a:effectLst/>
                <a:latin typeface="Arial" panose="020B0604020202020204" pitchFamily="34" charset="0"/>
                <a:ea typeface="+mn-ea"/>
                <a:cs typeface="Arial" panose="020B0604020202020204" pitchFamily="34" charset="0"/>
              </a:rPr>
              <a:t>Main two points – bridge </a:t>
            </a:r>
            <a:r>
              <a:rPr lang="en-US" sz="1200" b="0" i="0" kern="1200" dirty="0" err="1">
                <a:solidFill>
                  <a:schemeClr val="tx1"/>
                </a:solidFill>
                <a:effectLst/>
                <a:latin typeface="Arial" panose="020B0604020202020204" pitchFamily="34" charset="0"/>
                <a:ea typeface="+mn-ea"/>
                <a:cs typeface="Arial" panose="020B0604020202020204" pitchFamily="34" charset="0"/>
              </a:rPr>
              <a:t>btwn</a:t>
            </a:r>
            <a:r>
              <a:rPr lang="en-US" sz="1200" b="0" i="0" kern="1200" dirty="0">
                <a:solidFill>
                  <a:schemeClr val="tx1"/>
                </a:solidFill>
                <a:effectLst/>
                <a:latin typeface="Arial" panose="020B0604020202020204" pitchFamily="34" charset="0"/>
                <a:ea typeface="+mn-ea"/>
                <a:cs typeface="Arial" panose="020B0604020202020204" pitchFamily="34" charset="0"/>
              </a:rPr>
              <a:t> embedded + ML</a:t>
            </a:r>
          </a:p>
          <a:p>
            <a:pPr marL="171450" marR="0" lvl="0" indent="-171450" algn="l" defTabSz="914400" rtl="0" eaLnBrk="1" fontAlgn="base" latinLnBrk="0" hangingPunct="1">
              <a:lnSpc>
                <a:spcPct val="100000"/>
              </a:lnSpc>
              <a:spcBef>
                <a:spcPct val="30000"/>
              </a:spcBef>
              <a:spcAft>
                <a:spcPct val="0"/>
              </a:spcAft>
              <a:buClrTx/>
              <a:buSzTx/>
              <a:buFontTx/>
              <a:buChar char="-"/>
              <a:tabLst/>
              <a:defRPr/>
            </a:pPr>
            <a:endParaRPr lang="en-US" sz="1200" b="0"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Header Placeholder 3">
            <a:extLst>
              <a:ext uri="{FF2B5EF4-FFF2-40B4-BE49-F238E27FC236}">
                <a16:creationId xmlns:a16="http://schemas.microsoft.com/office/drawing/2014/main" id="{A45CF7ED-CB58-EF89-CB8C-19B0C2BE242F}"/>
              </a:ext>
            </a:extLst>
          </p:cNvPr>
          <p:cNvSpPr>
            <a:spLocks noGrp="1"/>
          </p:cNvSpPr>
          <p:nvPr>
            <p:ph type="hdr" sz="quarter"/>
          </p:nvPr>
        </p:nvSpPr>
        <p:spPr/>
        <p:txBody>
          <a:bodyPr/>
          <a:lstStyle/>
          <a:p>
            <a:endParaRPr lang="en-US" sz="100" dirty="0"/>
          </a:p>
        </p:txBody>
      </p:sp>
      <p:sp>
        <p:nvSpPr>
          <p:cNvPr id="5" name="Footer Placeholder 4">
            <a:extLst>
              <a:ext uri="{FF2B5EF4-FFF2-40B4-BE49-F238E27FC236}">
                <a16:creationId xmlns:a16="http://schemas.microsoft.com/office/drawing/2014/main" id="{51027831-F781-9412-31C8-17C55E3EF3E1}"/>
              </a:ext>
            </a:extLst>
          </p:cNvPr>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a:extLst>
              <a:ext uri="{FF2B5EF4-FFF2-40B4-BE49-F238E27FC236}">
                <a16:creationId xmlns:a16="http://schemas.microsoft.com/office/drawing/2014/main" id="{A32C04C6-EAE6-DD58-B4CC-F74F32EF3F24}"/>
              </a:ext>
            </a:extLst>
          </p:cNvPr>
          <p:cNvSpPr>
            <a:spLocks noGrp="1"/>
          </p:cNvSpPr>
          <p:nvPr>
            <p:ph type="dt" idx="1"/>
          </p:nvPr>
        </p:nvSpPr>
        <p:spPr/>
        <p:txBody>
          <a:bodyPr/>
          <a:lstStyle/>
          <a:p>
            <a:r>
              <a:rPr lang="en-US"/>
              <a:t>2020-09-28</a:t>
            </a:r>
          </a:p>
          <a:p>
            <a:endParaRPr lang="en-US" dirty="0"/>
          </a:p>
        </p:txBody>
      </p:sp>
      <p:sp>
        <p:nvSpPr>
          <p:cNvPr id="7" name="Slide Number Placeholder 6">
            <a:extLst>
              <a:ext uri="{FF2B5EF4-FFF2-40B4-BE49-F238E27FC236}">
                <a16:creationId xmlns:a16="http://schemas.microsoft.com/office/drawing/2014/main" id="{9652914B-8B77-300E-32E6-84CA4CAB893D}"/>
              </a:ext>
            </a:extLst>
          </p:cNvPr>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31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29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DEACB-5FA2-3677-C5F7-0FCAB94A5F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946E5A-88FE-E8DE-0A86-729A27D2F6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CE5355-80D6-F0EA-0FB0-B3BD39A3F040}"/>
              </a:ext>
            </a:extLst>
          </p:cNvPr>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1B501414-8774-F4BF-4B36-0B5FEF1BCBAF}"/>
              </a:ext>
            </a:extLst>
          </p:cNvPr>
          <p:cNvSpPr>
            <a:spLocks noGrp="1"/>
          </p:cNvSpPr>
          <p:nvPr>
            <p:ph type="hdr" sz="quarter"/>
          </p:nvPr>
        </p:nvSpPr>
        <p:spPr/>
        <p:txBody>
          <a:bodyPr/>
          <a:lstStyle/>
          <a:p>
            <a:endParaRPr lang="en-US" sz="100"/>
          </a:p>
        </p:txBody>
      </p:sp>
      <p:sp>
        <p:nvSpPr>
          <p:cNvPr id="5" name="Footer Placeholder 4">
            <a:extLst>
              <a:ext uri="{FF2B5EF4-FFF2-40B4-BE49-F238E27FC236}">
                <a16:creationId xmlns:a16="http://schemas.microsoft.com/office/drawing/2014/main" id="{0722346D-75C6-8342-74B3-2B576288E13F}"/>
              </a:ext>
            </a:extLst>
          </p:cNvPr>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p>
        </p:txBody>
      </p:sp>
      <p:sp>
        <p:nvSpPr>
          <p:cNvPr id="6" name="Date Placeholder 5">
            <a:extLst>
              <a:ext uri="{FF2B5EF4-FFF2-40B4-BE49-F238E27FC236}">
                <a16:creationId xmlns:a16="http://schemas.microsoft.com/office/drawing/2014/main" id="{6941E5CA-2CB2-9A5E-7E22-EFE1D7C5294A}"/>
              </a:ext>
            </a:extLst>
          </p:cNvPr>
          <p:cNvSpPr>
            <a:spLocks noGrp="1"/>
          </p:cNvSpPr>
          <p:nvPr>
            <p:ph type="dt" idx="1"/>
          </p:nvPr>
        </p:nvSpPr>
        <p:spPr/>
        <p:txBody>
          <a:bodyPr/>
          <a:lstStyle/>
          <a:p>
            <a:r>
              <a:rPr lang="en-US"/>
              <a:t>2020-09-28</a:t>
            </a:r>
          </a:p>
          <a:p>
            <a:endParaRPr lang="en-US"/>
          </a:p>
        </p:txBody>
      </p:sp>
      <p:sp>
        <p:nvSpPr>
          <p:cNvPr id="7" name="Slide Number Placeholder 6">
            <a:extLst>
              <a:ext uri="{FF2B5EF4-FFF2-40B4-BE49-F238E27FC236}">
                <a16:creationId xmlns:a16="http://schemas.microsoft.com/office/drawing/2014/main" id="{85C9A661-F690-3E49-D506-D7F4B2E7322F}"/>
              </a:ext>
            </a:extLst>
          </p:cNvPr>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3</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7852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sz="100"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
        <p:nvSpPr>
          <p:cNvPr id="7" name="Slide Number Placeholder 6"/>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7</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6730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766D4-9A80-6EDF-F7DE-B8EC33AC27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85AB4A-06BA-7C77-6ACE-1A0C5D1864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52F206-2EEC-6EB8-DA0A-9E3253E45EB8}"/>
              </a:ext>
            </a:extLst>
          </p:cNvPr>
          <p:cNvSpPr>
            <a:spLocks noGrp="1"/>
          </p:cNvSpPr>
          <p:nvPr>
            <p:ph type="body" idx="1"/>
          </p:nvPr>
        </p:nvSpPr>
        <p:spPr/>
        <p:txBody>
          <a:bodyPr/>
          <a:lstStyle/>
          <a:p>
            <a:r>
              <a:rPr lang="en-US" dirty="0"/>
              <a:t>Action – alternative shorter slide </a:t>
            </a:r>
          </a:p>
        </p:txBody>
      </p:sp>
      <p:sp>
        <p:nvSpPr>
          <p:cNvPr id="4" name="Header Placeholder 3">
            <a:extLst>
              <a:ext uri="{FF2B5EF4-FFF2-40B4-BE49-F238E27FC236}">
                <a16:creationId xmlns:a16="http://schemas.microsoft.com/office/drawing/2014/main" id="{96592F8E-0DCB-530D-61DE-F0BEAD01377D}"/>
              </a:ext>
            </a:extLst>
          </p:cNvPr>
          <p:cNvSpPr>
            <a:spLocks noGrp="1"/>
          </p:cNvSpPr>
          <p:nvPr>
            <p:ph type="hdr" sz="quarter"/>
          </p:nvPr>
        </p:nvSpPr>
        <p:spPr/>
        <p:txBody>
          <a:bodyPr/>
          <a:lstStyle/>
          <a:p>
            <a:endParaRPr lang="en-US" sz="100" dirty="0"/>
          </a:p>
        </p:txBody>
      </p:sp>
      <p:sp>
        <p:nvSpPr>
          <p:cNvPr id="5" name="Footer Placeholder 4">
            <a:extLst>
              <a:ext uri="{FF2B5EF4-FFF2-40B4-BE49-F238E27FC236}">
                <a16:creationId xmlns:a16="http://schemas.microsoft.com/office/drawing/2014/main" id="{580E4EF3-811C-0F26-6193-6200F3CA9397}"/>
              </a:ext>
            </a:extLst>
          </p:cNvPr>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a:extLst>
              <a:ext uri="{FF2B5EF4-FFF2-40B4-BE49-F238E27FC236}">
                <a16:creationId xmlns:a16="http://schemas.microsoft.com/office/drawing/2014/main" id="{3C557AC5-F5AA-F3E2-0182-53D0F55D9D18}"/>
              </a:ext>
            </a:extLst>
          </p:cNvPr>
          <p:cNvSpPr>
            <a:spLocks noGrp="1"/>
          </p:cNvSpPr>
          <p:nvPr>
            <p:ph type="dt" idx="1"/>
          </p:nvPr>
        </p:nvSpPr>
        <p:spPr/>
        <p:txBody>
          <a:bodyPr/>
          <a:lstStyle/>
          <a:p>
            <a:r>
              <a:rPr lang="en-US"/>
              <a:t>2020-09-28</a:t>
            </a:r>
          </a:p>
          <a:p>
            <a:endParaRPr lang="en-US" dirty="0"/>
          </a:p>
        </p:txBody>
      </p:sp>
      <p:sp>
        <p:nvSpPr>
          <p:cNvPr id="7" name="Slide Number Placeholder 6">
            <a:extLst>
              <a:ext uri="{FF2B5EF4-FFF2-40B4-BE49-F238E27FC236}">
                <a16:creationId xmlns:a16="http://schemas.microsoft.com/office/drawing/2014/main" id="{D1C33AC6-50AC-EC85-B2DA-0DE9E02C3E4A}"/>
              </a:ext>
            </a:extLst>
          </p:cNvPr>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1240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CCE35-9BDE-0805-D11F-7742BDA6AC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86855-09B9-B45A-C913-91401B8DE9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BB11F3-B0F9-2E8C-7742-8D5489F78287}"/>
              </a:ext>
            </a:extLst>
          </p:cNvPr>
          <p:cNvSpPr>
            <a:spLocks noGrp="1"/>
          </p:cNvSpPr>
          <p:nvPr>
            <p:ph type="body" idx="1"/>
          </p:nvPr>
        </p:nvSpPr>
        <p:spPr/>
        <p:txBody>
          <a:bodyPr/>
          <a:lstStyle/>
          <a:p>
            <a:endParaRPr lang="en-US" b="0" dirty="0"/>
          </a:p>
        </p:txBody>
      </p:sp>
      <p:sp>
        <p:nvSpPr>
          <p:cNvPr id="4" name="Header Placeholder 3">
            <a:extLst>
              <a:ext uri="{FF2B5EF4-FFF2-40B4-BE49-F238E27FC236}">
                <a16:creationId xmlns:a16="http://schemas.microsoft.com/office/drawing/2014/main" id="{4067EBED-39E2-A732-3F20-C17FA27F9D26}"/>
              </a:ext>
            </a:extLst>
          </p:cNvPr>
          <p:cNvSpPr>
            <a:spLocks noGrp="1"/>
          </p:cNvSpPr>
          <p:nvPr>
            <p:ph type="hdr" sz="quarter"/>
          </p:nvPr>
        </p:nvSpPr>
        <p:spPr/>
        <p:txBody>
          <a:bodyPr/>
          <a:lstStyle/>
          <a:p>
            <a:endParaRPr lang="en-US" sz="100" dirty="0"/>
          </a:p>
        </p:txBody>
      </p:sp>
      <p:sp>
        <p:nvSpPr>
          <p:cNvPr id="5" name="Footer Placeholder 4">
            <a:extLst>
              <a:ext uri="{FF2B5EF4-FFF2-40B4-BE49-F238E27FC236}">
                <a16:creationId xmlns:a16="http://schemas.microsoft.com/office/drawing/2014/main" id="{9894C06B-4272-A647-0FDB-2E60A3B86F63}"/>
              </a:ext>
            </a:extLst>
          </p:cNvPr>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a:extLst>
              <a:ext uri="{FF2B5EF4-FFF2-40B4-BE49-F238E27FC236}">
                <a16:creationId xmlns:a16="http://schemas.microsoft.com/office/drawing/2014/main" id="{D7CEC276-4A3B-1A39-4A77-F7EB706EDFBC}"/>
              </a:ext>
            </a:extLst>
          </p:cNvPr>
          <p:cNvSpPr>
            <a:spLocks noGrp="1"/>
          </p:cNvSpPr>
          <p:nvPr>
            <p:ph type="dt" idx="1"/>
          </p:nvPr>
        </p:nvSpPr>
        <p:spPr/>
        <p:txBody>
          <a:bodyPr/>
          <a:lstStyle/>
          <a:p>
            <a:r>
              <a:rPr lang="en-US"/>
              <a:t>2020-09-28</a:t>
            </a:r>
          </a:p>
          <a:p>
            <a:endParaRPr lang="en-US" dirty="0"/>
          </a:p>
        </p:txBody>
      </p:sp>
      <p:sp>
        <p:nvSpPr>
          <p:cNvPr id="7" name="Slide Number Placeholder 6">
            <a:extLst>
              <a:ext uri="{FF2B5EF4-FFF2-40B4-BE49-F238E27FC236}">
                <a16:creationId xmlns:a16="http://schemas.microsoft.com/office/drawing/2014/main" id="{5FF6414E-9C1B-3ACB-25E5-BB0690F01A50}"/>
              </a:ext>
            </a:extLst>
          </p:cNvPr>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9846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0" dirty="0">
                <a:solidFill>
                  <a:schemeClr val="tx1">
                    <a:lumMod val="100000"/>
                  </a:schemeClr>
                </a:solidFill>
                <a:latin typeface="Arial" panose="020B0604020202020204" pitchFamily="34" charset="0"/>
              </a:rPr>
              <a:t>At its core DEEPCRAFT</a:t>
            </a:r>
            <a:r>
              <a:rPr lang="en-US" dirty="0"/>
              <a:t>™</a:t>
            </a:r>
            <a:r>
              <a:rPr lang="en-US" kern="0" dirty="0">
                <a:solidFill>
                  <a:schemeClr val="tx1">
                    <a:lumMod val="100000"/>
                  </a:schemeClr>
                </a:solidFill>
                <a:latin typeface="Arial" panose="020B0604020202020204" pitchFamily="34" charset="0"/>
              </a:rPr>
              <a:t> Studio can be used with any sensor for any microcontroller, commercially it is only allowed for Infineon’s.</a:t>
            </a:r>
          </a:p>
        </p:txBody>
      </p:sp>
      <p:sp>
        <p:nvSpPr>
          <p:cNvPr id="4" name="Header Placeholder 3"/>
          <p:cNvSpPr>
            <a:spLocks noGrp="1"/>
          </p:cNvSpPr>
          <p:nvPr>
            <p:ph type="hdr" sz="quarter"/>
          </p:nvPr>
        </p:nvSpPr>
        <p:spPr/>
        <p:txBody>
          <a:bodyPr/>
          <a:lstStyle/>
          <a:p>
            <a:endParaRPr lang="en-US" sz="100"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
        <p:nvSpPr>
          <p:cNvPr id="7" name="Slide Number Placeholder 6"/>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10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3451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en-US" altLang="ja-JP" dirty="0"/>
          </a:p>
        </p:txBody>
      </p:sp>
      <p:sp>
        <p:nvSpPr>
          <p:cNvPr id="4" name="Header Placeholder 3"/>
          <p:cNvSpPr>
            <a:spLocks noGrp="1"/>
          </p:cNvSpPr>
          <p:nvPr>
            <p:ph type="hdr" sz="quarter"/>
          </p:nvPr>
        </p:nvSpPr>
        <p:spPr/>
        <p:txBody>
          <a:bodyPr/>
          <a:lstStyle/>
          <a:p>
            <a:endParaRPr lang="en-US" sz="100"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2025. All rights reserved. 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ltLang="ja-JP"/>
              <a:t>2025-01-19 </a:t>
            </a:r>
            <a:endParaRPr lang="en-US" dirty="0"/>
          </a:p>
        </p:txBody>
      </p:sp>
      <p:sp>
        <p:nvSpPr>
          <p:cNvPr id="7" name="Slide Number Placeholder 6"/>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15</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0425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Header Placeholder 3"/>
          <p:cNvSpPr>
            <a:spLocks noGrp="1"/>
          </p:cNvSpPr>
          <p:nvPr>
            <p:ph type="hdr" sz="quarter"/>
          </p:nvPr>
        </p:nvSpPr>
        <p:spPr/>
        <p:txBody>
          <a:bodyPr/>
          <a:lstStyle/>
          <a:p>
            <a:endParaRPr lang="en-US" sz="100"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
        <p:nvSpPr>
          <p:cNvPr id="7" name="Slide Number Placeholder 6"/>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20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4661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Action – alternative shorter slide </a:t>
            </a:r>
          </a:p>
        </p:txBody>
      </p:sp>
      <p:sp>
        <p:nvSpPr>
          <p:cNvPr id="4" name="Header Placeholder 3"/>
          <p:cNvSpPr>
            <a:spLocks noGrp="1"/>
          </p:cNvSpPr>
          <p:nvPr>
            <p:ph type="hdr" sz="quarter"/>
          </p:nvPr>
        </p:nvSpPr>
        <p:spPr/>
        <p:txBody>
          <a:bodyPr/>
          <a:lstStyle/>
          <a:p>
            <a:endParaRPr lang="en-US" sz="100" dirty="0"/>
          </a:p>
        </p:txBody>
      </p:sp>
      <p:sp>
        <p:nvSpPr>
          <p:cNvPr id="5" name="Footer Placeholder 4"/>
          <p:cNvSpPr>
            <a:spLocks noGrp="1"/>
          </p:cNvSpPr>
          <p:nvPr>
            <p:ph type="ftr" sz="quarter" idx="4"/>
          </p:nvPr>
        </p:nvSpPr>
        <p:spPr/>
        <p:txBody>
          <a:bodyPr/>
          <a:lstStyle/>
          <a:p>
            <a:r>
              <a:rPr lang="en-US">
                <a:latin typeface="Arial" panose="020B0604020202020204" pitchFamily="34" charset="0"/>
                <a:cs typeface="Arial" panose="020B0604020202020204" pitchFamily="34" charset="0"/>
              </a:rPr>
              <a:t>Copyright © Infineon Technologies AG 2020. All rights reserved.</a:t>
            </a:r>
          </a:p>
          <a:p>
            <a:r>
              <a:rPr lang="en-US" b="1">
                <a:latin typeface="Arial" panose="020B0604020202020204" pitchFamily="34" charset="0"/>
                <a:cs typeface="Arial" panose="020B0604020202020204" pitchFamily="34" charset="0"/>
              </a:rPr>
              <a:t>restricted</a:t>
            </a:r>
            <a:endParaRPr lang="en-US" b="1" dirty="0">
              <a:latin typeface="Arial" panose="020B0604020202020204" pitchFamily="34" charset="0"/>
              <a:cs typeface="Arial" panose="020B0604020202020204" pitchFamily="34" charset="0"/>
            </a:endParaRPr>
          </a:p>
        </p:txBody>
      </p:sp>
      <p:sp>
        <p:nvSpPr>
          <p:cNvPr id="6" name="Date Placeholder 5"/>
          <p:cNvSpPr>
            <a:spLocks noGrp="1"/>
          </p:cNvSpPr>
          <p:nvPr>
            <p:ph type="dt" idx="1"/>
          </p:nvPr>
        </p:nvSpPr>
        <p:spPr/>
        <p:txBody>
          <a:bodyPr/>
          <a:lstStyle/>
          <a:p>
            <a:r>
              <a:rPr lang="en-US"/>
              <a:t>2020-09-28</a:t>
            </a:r>
          </a:p>
          <a:p>
            <a:endParaRPr lang="en-US" dirty="0"/>
          </a:p>
        </p:txBody>
      </p:sp>
      <p:sp>
        <p:nvSpPr>
          <p:cNvPr id="7" name="Slide Number Placeholder 6"/>
          <p:cNvSpPr>
            <a:spLocks noGrp="1"/>
          </p:cNvSpPr>
          <p:nvPr>
            <p:ph type="sldNum" sz="quarter" idx="5"/>
          </p:nvPr>
        </p:nvSpPr>
        <p:spPr/>
        <p:txBody>
          <a:bodyPr/>
          <a:lstStyle/>
          <a:p>
            <a:fld id="{4165D906-55BD-49C5-997D-27A40DB53D15}" type="slidenum">
              <a:rPr lang="en-US" smtClean="0">
                <a:latin typeface="Arial" panose="020B0604020202020204" pitchFamily="34" charset="0"/>
                <a:cs typeface="Arial" panose="020B0604020202020204" pitchFamily="34" charset="0"/>
              </a:rPr>
              <a:pPr/>
              <a:t>23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811343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1.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2.jpg"/><Relationship Id="rId5" Type="http://schemas.openxmlformats.org/officeDocument/2006/relationships/tags" Target="../tags/tag10.xml"/><Relationship Id="rId10" Type="http://schemas.openxmlformats.org/officeDocument/2006/relationships/slideMaster" Target="../slideMasters/slideMaster1.xml"/><Relationship Id="rId4" Type="http://schemas.openxmlformats.org/officeDocument/2006/relationships/tags" Target="../tags/tag9.xml"/><Relationship Id="rId9" Type="http://schemas.openxmlformats.org/officeDocument/2006/relationships/tags" Target="../tags/tag14.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0.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slideMaster" Target="../slideMasters/slideMaster1.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tags" Target="../tags/tag103.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0" Type="http://schemas.openxmlformats.org/officeDocument/2006/relationships/tags" Target="../tags/tag101.xml"/><Relationship Id="rId4" Type="http://schemas.openxmlformats.org/officeDocument/2006/relationships/tags" Target="../tags/tag95.xml"/><Relationship Id="rId9" Type="http://schemas.openxmlformats.org/officeDocument/2006/relationships/tags" Target="../tags/tag100.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slideMaster" Target="../slideMasters/slideMaster1.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slideMaster" Target="../slideMasters/slideMaster1.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tags" Target="../tags/tag127.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tags" Target="../tags/tag126.xml"/><Relationship Id="rId5" Type="http://schemas.openxmlformats.org/officeDocument/2006/relationships/tags" Target="../tags/tag120.xml"/><Relationship Id="rId10" Type="http://schemas.openxmlformats.org/officeDocument/2006/relationships/tags" Target="../tags/tag125.xml"/><Relationship Id="rId4" Type="http://schemas.openxmlformats.org/officeDocument/2006/relationships/tags" Target="../tags/tag119.xml"/><Relationship Id="rId9" Type="http://schemas.openxmlformats.org/officeDocument/2006/relationships/tags" Target="../tags/tag124.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slideMaster" Target="../slideMasters/slideMaster1.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tags" Target="../tags/tag139.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5" Type="http://schemas.openxmlformats.org/officeDocument/2006/relationships/tags" Target="../tags/tag132.xml"/><Relationship Id="rId10" Type="http://schemas.openxmlformats.org/officeDocument/2006/relationships/tags" Target="../tags/tag137.xml"/><Relationship Id="rId4" Type="http://schemas.openxmlformats.org/officeDocument/2006/relationships/tags" Target="../tags/tag131.xml"/><Relationship Id="rId9" Type="http://schemas.openxmlformats.org/officeDocument/2006/relationships/tags" Target="../tags/tag136.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slideMaster" Target="../slideMasters/slideMaster1.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slideMaster" Target="../slideMasters/slideMaster1.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tags" Target="../tags/tag163.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slideMaster" Target="../slideMasters/slideMaster1.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tags" Target="../tags/tag175.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5" Type="http://schemas.openxmlformats.org/officeDocument/2006/relationships/tags" Target="../tags/tag168.xml"/><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83.xml"/><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slideMaster" Target="../slideMasters/slideMaster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image" Target="../media/image5.svg"/><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image" Target="../media/image4.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3.jpeg"/><Relationship Id="rId5" Type="http://schemas.openxmlformats.org/officeDocument/2006/relationships/tags" Target="../tags/tag19.xml"/><Relationship Id="rId15" Type="http://schemas.openxmlformats.org/officeDocument/2006/relationships/image" Target="../media/image7.png"/><Relationship Id="rId10" Type="http://schemas.openxmlformats.org/officeDocument/2006/relationships/slideMaster" Target="../slideMasters/slideMaster1.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2.xml"/><Relationship Id="rId7" Type="http://schemas.openxmlformats.org/officeDocument/2006/relationships/image" Target="../media/image1.pn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slideMaster" Target="../slideMasters/slideMaster1.xml"/><Relationship Id="rId5" Type="http://schemas.openxmlformats.org/officeDocument/2006/relationships/tags" Target="../tags/tag194.xml"/><Relationship Id="rId4" Type="http://schemas.openxmlformats.org/officeDocument/2006/relationships/tags" Target="../tags/tag193.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1.png"/><Relationship Id="rId5" Type="http://schemas.openxmlformats.org/officeDocument/2006/relationships/tags" Target="../tags/tag28.xml"/><Relationship Id="rId10" Type="http://schemas.openxmlformats.org/officeDocument/2006/relationships/image" Target="../media/image8.jpg"/><Relationship Id="rId4" Type="http://schemas.openxmlformats.org/officeDocument/2006/relationships/tags" Target="../tags/tag27.xml"/><Relationship Id="rId9"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image" Target="../media/image6.png"/><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5.sv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4.png"/><Relationship Id="rId5" Type="http://schemas.openxmlformats.org/officeDocument/2006/relationships/tags" Target="../tags/tag36.xml"/><Relationship Id="rId10" Type="http://schemas.openxmlformats.org/officeDocument/2006/relationships/image" Target="../media/image9.jpeg"/><Relationship Id="rId4" Type="http://schemas.openxmlformats.org/officeDocument/2006/relationships/tags" Target="../tags/tag35.xml"/><Relationship Id="rId9" Type="http://schemas.openxmlformats.org/officeDocument/2006/relationships/slideMaster" Target="../slideMasters/slideMaster1.xml"/><Relationship Id="rId1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image" Target="../media/image1.png"/><Relationship Id="rId5" Type="http://schemas.openxmlformats.org/officeDocument/2006/relationships/tags" Target="../tags/tag44.xml"/><Relationship Id="rId10" Type="http://schemas.openxmlformats.org/officeDocument/2006/relationships/slideMaster" Target="../slideMasters/slideMaster1.xml"/><Relationship Id="rId4" Type="http://schemas.openxmlformats.org/officeDocument/2006/relationships/tags" Target="../tags/tag43.xml"/><Relationship Id="rId9" Type="http://schemas.openxmlformats.org/officeDocument/2006/relationships/tags" Target="../tags/tag48.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slideMaster" Target="../slideMasters/slideMaster1.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slideMaster" Target="../slideMasters/slideMaster1.xml"/><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tags" Target="../tags/tag72.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5" Type="http://schemas.openxmlformats.org/officeDocument/2006/relationships/tags" Target="../tags/tag65.xml"/><Relationship Id="rId10" Type="http://schemas.openxmlformats.org/officeDocument/2006/relationships/tags" Target="../tags/tag70.xml"/><Relationship Id="rId4" Type="http://schemas.openxmlformats.org/officeDocument/2006/relationships/tags" Target="../tags/tag64.xml"/><Relationship Id="rId9" Type="http://schemas.openxmlformats.org/officeDocument/2006/relationships/tags" Target="../tags/tag69.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slideMaster" Target="../slideMasters/slideMaster1.xml"/><Relationship Id="rId3" Type="http://schemas.openxmlformats.org/officeDocument/2006/relationships/tags" Target="../tags/tag75.xml"/><Relationship Id="rId7" Type="http://schemas.openxmlformats.org/officeDocument/2006/relationships/tags" Target="../tags/tag79.xml"/><Relationship Id="rId12" Type="http://schemas.openxmlformats.org/officeDocument/2006/relationships/tags" Target="../tags/tag84.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0" Type="http://schemas.openxmlformats.org/officeDocument/2006/relationships/tags" Target="../tags/tag82.xml"/><Relationship Id="rId4" Type="http://schemas.openxmlformats.org/officeDocument/2006/relationships/tags" Target="../tags/tag76.xml"/><Relationship Id="rId9" Type="http://schemas.openxmlformats.org/officeDocument/2006/relationships/tags" Target="../tags/tag8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slideMaster" Target="../slideMasters/slideMaster1.xml"/><Relationship Id="rId4" Type="http://schemas.openxmlformats.org/officeDocument/2006/relationships/tags" Target="../tags/tag8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Pr>
        <a:solidFill>
          <a:schemeClr val="bg1"/>
        </a:solidFill>
        <a:effectLst/>
      </p:bgPr>
    </p:bg>
    <p:spTree>
      <p:nvGrpSpPr>
        <p:cNvPr id="1" name=""/>
        <p:cNvGrpSpPr/>
        <p:nvPr/>
      </p:nvGrpSpPr>
      <p:grpSpPr>
        <a:xfrm>
          <a:off x="0" y="0"/>
          <a:ext cx="0" cy="0"/>
          <a:chOff x="0" y="0"/>
          <a:chExt cx="0" cy="0"/>
        </a:xfrm>
      </p:grpSpPr>
      <p:sp>
        <p:nvSpPr>
          <p:cNvPr id="6" name="LOGO PROTECTION" hidden="1">
            <a:extLst>
              <a:ext uri="{FF2B5EF4-FFF2-40B4-BE49-F238E27FC236}">
                <a16:creationId xmlns:a16="http://schemas.microsoft.com/office/drawing/2014/main" id="{193C101A-31DD-4FCB-8E69-ED3C115F16E0}"/>
              </a:ext>
            </a:extLst>
          </p:cNvPr>
          <p:cNvSpPr/>
          <p:nvPr>
            <p:custDataLst>
              <p:tags r:id="rId1"/>
            </p:custDataLst>
          </p:nvPr>
        </p:nvSpPr>
        <p:spPr bwMode="auto">
          <a:xfrm>
            <a:off x="9624391" y="5337212"/>
            <a:ext cx="2060717" cy="1116123"/>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8" name="Background White">
            <a:extLst>
              <a:ext uri="{FF2B5EF4-FFF2-40B4-BE49-F238E27FC236}">
                <a16:creationId xmlns:a16="http://schemas.microsoft.com/office/drawing/2014/main" id="{9FD1694A-5725-40E5-AC10-2A7A68B981E5}"/>
              </a:ext>
            </a:extLst>
          </p:cNvPr>
          <p:cNvSpPr/>
          <p:nvPr/>
        </p:nvSpPr>
        <p:spPr bwMode="auto">
          <a:xfrm>
            <a:off x="0" y="0"/>
            <a:ext cx="12193200" cy="685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dirty="0">
              <a:latin typeface="+mn-lt"/>
              <a:ea typeface="+mn-ea"/>
              <a:cs typeface="+mn-cs"/>
            </a:endParaRPr>
          </a:p>
        </p:txBody>
      </p:sp>
      <p:sp>
        <p:nvSpPr>
          <p:cNvPr id="23" name="Crystal Picture Placeholder">
            <a:extLst>
              <a:ext uri="{FF2B5EF4-FFF2-40B4-BE49-F238E27FC236}">
                <a16:creationId xmlns:a16="http://schemas.microsoft.com/office/drawing/2014/main" id="{5805FCC4-D045-0733-8C95-81CAFF95804B}"/>
              </a:ext>
            </a:extLst>
          </p:cNvPr>
          <p:cNvSpPr>
            <a:spLocks noGrp="1"/>
          </p:cNvSpPr>
          <p:nvPr>
            <p:ph type="pic" sz="quarter" idx="15"/>
          </p:nvPr>
        </p:nvSpPr>
        <p:spPr>
          <a:xfrm>
            <a:off x="3" y="2"/>
            <a:ext cx="12191999" cy="3743997"/>
          </a:xfrm>
          <a:custGeom>
            <a:avLst/>
            <a:gdLst>
              <a:gd name="connsiteX0" fmla="*/ 0 w 12191999"/>
              <a:gd name="connsiteY0" fmla="*/ 0 h 3743997"/>
              <a:gd name="connsiteX1" fmla="*/ 12191999 w 12191999"/>
              <a:gd name="connsiteY1" fmla="*/ 0 h 3743997"/>
              <a:gd name="connsiteX2" fmla="*/ 12191999 w 12191999"/>
              <a:gd name="connsiteY2" fmla="*/ 3726156 h 3743997"/>
              <a:gd name="connsiteX3" fmla="*/ 3063660 w 12191999"/>
              <a:gd name="connsiteY3" fmla="*/ 2179105 h 3743997"/>
              <a:gd name="connsiteX4" fmla="*/ 387 w 12191999"/>
              <a:gd name="connsiteY4" fmla="*/ 3726157 h 3743997"/>
              <a:gd name="connsiteX5" fmla="*/ 387 w 12191999"/>
              <a:gd name="connsiteY5" fmla="*/ 3743997 h 3743997"/>
              <a:gd name="connsiteX6" fmla="*/ 0 w 12191999"/>
              <a:gd name="connsiteY6" fmla="*/ 3743997 h 374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743997">
                <a:moveTo>
                  <a:pt x="0" y="0"/>
                </a:moveTo>
                <a:lnTo>
                  <a:pt x="12191999" y="0"/>
                </a:lnTo>
                <a:lnTo>
                  <a:pt x="12191999" y="3726156"/>
                </a:lnTo>
                <a:lnTo>
                  <a:pt x="3063660" y="2179105"/>
                </a:lnTo>
                <a:lnTo>
                  <a:pt x="387" y="3726157"/>
                </a:lnTo>
                <a:lnTo>
                  <a:pt x="387" y="3743997"/>
                </a:lnTo>
                <a:lnTo>
                  <a:pt x="0" y="3743997"/>
                </a:lnTo>
                <a:close/>
              </a:path>
            </a:pathLst>
          </a:custGeom>
          <a:blipFill>
            <a:blip r:embed="rId11"/>
            <a:stretch>
              <a:fillRect/>
            </a:stretch>
          </a:blipFill>
        </p:spPr>
        <p:txBody>
          <a:bodyPr wrap="square" tIns="1296000">
            <a:noAutofit/>
          </a:bodyPr>
          <a:lstStyle>
            <a:lvl1pPr marL="0" indent="0" algn="ctr">
              <a:buNone/>
              <a:defRPr/>
            </a:lvl1pPr>
          </a:lstStyle>
          <a:p>
            <a:r>
              <a:rPr lang="en-US"/>
              <a:t>Click icon to add picture</a:t>
            </a:r>
            <a:endParaRPr lang="de-DE"/>
          </a:p>
        </p:txBody>
      </p:sp>
      <p:sp>
        <p:nvSpPr>
          <p:cNvPr id="30" name="Subtitle"/>
          <p:cNvSpPr>
            <a:spLocks noGrp="1"/>
          </p:cNvSpPr>
          <p:nvPr>
            <p:ph type="subTitle" idx="1" hasCustomPrompt="1"/>
          </p:nvPr>
        </p:nvSpPr>
        <p:spPr>
          <a:xfrm>
            <a:off x="624000" y="5641951"/>
            <a:ext cx="8280000" cy="612000"/>
          </a:xfrm>
          <a:prstGeom prst="rect">
            <a:avLst/>
          </a:prstGeom>
        </p:spPr>
        <p:txBody>
          <a:bodyPr vert="horz" wrap="square" lIns="0" tIns="0" rIns="0" bIns="0" rtlCol="0" anchor="b" anchorCtr="0">
            <a:noAutofit/>
          </a:bodyPr>
          <a:lstStyle>
            <a:lvl1pPr marL="0" indent="0" algn="l">
              <a:spcAft>
                <a:spcPts val="0"/>
              </a:spcAft>
              <a:buNone/>
              <a:defRPr lang="en-GB" sz="1800" baseline="0" noProof="0" dirty="0">
                <a:solidFill>
                  <a:schemeClr val="tx1"/>
                </a:solidFill>
                <a:latin typeface="+mn-lt"/>
                <a:ea typeface="+mn-ea"/>
                <a:cs typeface="+mn-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en-US" noProof="0" dirty="0"/>
              <a:t>Author (department)</a:t>
            </a:r>
            <a:br>
              <a:rPr lang="en-US" noProof="0" dirty="0"/>
            </a:br>
            <a:r>
              <a:rPr lang="en-US" noProof="0" dirty="0"/>
              <a:t>Date</a:t>
            </a:r>
          </a:p>
        </p:txBody>
      </p:sp>
      <p:sp>
        <p:nvSpPr>
          <p:cNvPr id="15" name="Title">
            <a:extLst>
              <a:ext uri="{FF2B5EF4-FFF2-40B4-BE49-F238E27FC236}">
                <a16:creationId xmlns:a16="http://schemas.microsoft.com/office/drawing/2014/main" id="{26638A09-FAF0-40AC-917E-C2B12C875E5A}"/>
              </a:ext>
            </a:extLst>
          </p:cNvPr>
          <p:cNvSpPr>
            <a:spLocks noGrp="1"/>
          </p:cNvSpPr>
          <p:nvPr>
            <p:ph type="ctrTitle" hasCustomPrompt="1"/>
            <p:custDataLst>
              <p:tags r:id="rId2"/>
            </p:custDataLst>
          </p:nvPr>
        </p:nvSpPr>
        <p:spPr>
          <a:xfrm>
            <a:off x="624000" y="4163051"/>
            <a:ext cx="8280000" cy="1118901"/>
          </a:xfrm>
        </p:spPr>
        <p:txBody>
          <a:bodyPr bIns="0" anchor="b">
            <a:normAutofit/>
          </a:bodyPr>
          <a:lstStyle>
            <a:lvl1pPr algn="l">
              <a:defRPr sz="3600" baseline="0">
                <a:latin typeface="+mj-lt"/>
                <a:ea typeface="+mj-ea"/>
                <a:cs typeface="+mj-cs"/>
              </a:defRPr>
            </a:lvl1pPr>
          </a:lstStyle>
          <a:p>
            <a:r>
              <a:rPr lang="en-US" noProof="0" dirty="0"/>
              <a:t>Please type in title</a:t>
            </a:r>
          </a:p>
        </p:txBody>
      </p:sp>
      <p:sp>
        <p:nvSpPr>
          <p:cNvPr id="9" name="empower_classification_attention_placeholder" hidden="1">
            <a:extLst>
              <a:ext uri="{FF2B5EF4-FFF2-40B4-BE49-F238E27FC236}">
                <a16:creationId xmlns:a16="http://schemas.microsoft.com/office/drawing/2014/main" id="{542ADA73-329E-4D35-A040-712B75800F88}"/>
              </a:ext>
            </a:extLst>
          </p:cNvPr>
          <p:cNvSpPr txBox="1"/>
          <p:nvPr>
            <p:custDataLst>
              <p:tags r:id="rId3"/>
            </p:custDataLst>
          </p:nvPr>
        </p:nvSpPr>
        <p:spPr bwMode="auto">
          <a:xfrm>
            <a:off x="5411800" y="6500314"/>
            <a:ext cx="1368401"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endParaRPr lang="en-US" sz="800" b="1" kern="0" baseline="0" noProof="0" dirty="0">
              <a:solidFill>
                <a:schemeClr val="tx2"/>
              </a:solidFill>
              <a:latin typeface="+mn-lt"/>
              <a:ea typeface="+mn-ea"/>
              <a:cs typeface="+mn-cs"/>
            </a:endParaRPr>
          </a:p>
        </p:txBody>
      </p:sp>
      <p:sp>
        <p:nvSpPr>
          <p:cNvPr id="10" name="empower_classification_placeholder">
            <a:extLst>
              <a:ext uri="{FF2B5EF4-FFF2-40B4-BE49-F238E27FC236}">
                <a16:creationId xmlns:a16="http://schemas.microsoft.com/office/drawing/2014/main" id="{2D16A7B9-CA23-4C66-B2AF-3682EAAE8159}"/>
              </a:ext>
            </a:extLst>
          </p:cNvPr>
          <p:cNvSpPr txBox="1"/>
          <p:nvPr>
            <p:custDataLst>
              <p:tags r:id="rId4"/>
            </p:custDataLst>
          </p:nvPr>
        </p:nvSpPr>
        <p:spPr bwMode="auto">
          <a:xfrm>
            <a:off x="5412000" y="6500314"/>
            <a:ext cx="1368000"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Restricted</a:t>
            </a:r>
            <a:endParaRPr lang="en-US" sz="800" kern="0" baseline="0" noProof="0" dirty="0">
              <a:solidFill>
                <a:schemeClr val="tx1"/>
              </a:solidFill>
              <a:latin typeface="+mn-lt"/>
              <a:ea typeface="+mn-ea"/>
              <a:cs typeface="+mn-cs"/>
            </a:endParaRPr>
          </a:p>
        </p:txBody>
      </p:sp>
      <p:sp>
        <p:nvSpPr>
          <p:cNvPr id="11" name="empower_document_placeholder" hidden="1">
            <a:extLst>
              <a:ext uri="{FF2B5EF4-FFF2-40B4-BE49-F238E27FC236}">
                <a16:creationId xmlns:a16="http://schemas.microsoft.com/office/drawing/2014/main" id="{7FE25D73-2664-463A-AF80-DF3E4E2CB8B6}"/>
              </a:ext>
            </a:extLst>
          </p:cNvPr>
          <p:cNvSpPr txBox="1"/>
          <p:nvPr>
            <p:custDataLst>
              <p:tags r:id="rId5"/>
            </p:custDataLst>
          </p:nvPr>
        </p:nvSpPr>
        <p:spPr bwMode="auto">
          <a:xfrm>
            <a:off x="624000" y="6500314"/>
            <a:ext cx="3240087" cy="2889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[Owner:   Doc ID:   Vers.: ]</a:t>
            </a:r>
            <a:endParaRPr lang="en-US" sz="800" kern="0" baseline="0" noProof="0" dirty="0">
              <a:solidFill>
                <a:schemeClr val="tx1"/>
              </a:solidFill>
              <a:latin typeface="+mn-lt"/>
              <a:ea typeface="+mn-ea"/>
              <a:cs typeface="+mn-cs"/>
            </a:endParaRPr>
          </a:p>
        </p:txBody>
      </p:sp>
      <p:sp>
        <p:nvSpPr>
          <p:cNvPr id="12" name="empower_draft_placeholder" hidden="1">
            <a:extLst>
              <a:ext uri="{FF2B5EF4-FFF2-40B4-BE49-F238E27FC236}">
                <a16:creationId xmlns:a16="http://schemas.microsoft.com/office/drawing/2014/main" id="{9769B1E2-E46B-4957-AEBB-2CD1EAF09328}"/>
              </a:ext>
            </a:extLst>
          </p:cNvPr>
          <p:cNvSpPr txBox="1"/>
          <p:nvPr>
            <p:custDataLst>
              <p:tags r:id="rId6"/>
            </p:custDataLst>
          </p:nvPr>
        </p:nvSpPr>
        <p:spPr bwMode="auto">
          <a:xfrm>
            <a:off x="4350044" y="6501239"/>
            <a:ext cx="576000"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2" name="MIO_AGENDA_IGNORE_NAVIGATION" hidden="1">
            <a:extLst>
              <a:ext uri="{FF2B5EF4-FFF2-40B4-BE49-F238E27FC236}">
                <a16:creationId xmlns:a16="http://schemas.microsoft.com/office/drawing/2014/main" id="{03AF05FD-8ED3-440D-B616-18664CA13DD2}"/>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16" name="MIO_AGENDA_IGNORE_CHAPTER_REFERENCE" hidden="1">
            <a:extLst>
              <a:ext uri="{FF2B5EF4-FFF2-40B4-BE49-F238E27FC236}">
                <a16:creationId xmlns:a16="http://schemas.microsoft.com/office/drawing/2014/main" id="{E0053FF2-2ADB-4CE0-850C-04ADE25DFF5B}"/>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17" name="Date Placeholder 16" hidden="1">
            <a:extLst>
              <a:ext uri="{FF2B5EF4-FFF2-40B4-BE49-F238E27FC236}">
                <a16:creationId xmlns:a16="http://schemas.microsoft.com/office/drawing/2014/main" id="{B19EA23C-BCB4-4E72-A8B3-AFF05FD396BC}"/>
              </a:ext>
            </a:extLst>
          </p:cNvPr>
          <p:cNvSpPr>
            <a:spLocks noGrp="1"/>
          </p:cNvSpPr>
          <p:nvPr>
            <p:ph type="dt" sz="half" idx="10"/>
            <p:custDataLst>
              <p:tags r:id="rId7"/>
            </p:custDataLst>
          </p:nvPr>
        </p:nvSpPr>
        <p:spPr/>
        <p:txBody>
          <a:bodyPr/>
          <a:lstStyle/>
          <a:p>
            <a:r>
              <a:rPr lang="en-US" b="1"/>
              <a:t> </a:t>
            </a:r>
            <a:endParaRPr lang="en-US" b="1" dirty="0"/>
          </a:p>
        </p:txBody>
      </p:sp>
      <p:sp>
        <p:nvSpPr>
          <p:cNvPr id="18" name="Footer Placeholder 17" hidden="1">
            <a:extLst>
              <a:ext uri="{FF2B5EF4-FFF2-40B4-BE49-F238E27FC236}">
                <a16:creationId xmlns:a16="http://schemas.microsoft.com/office/drawing/2014/main" id="{271BB539-26D3-4B9C-9F13-4E382668BE89}"/>
              </a:ext>
            </a:extLst>
          </p:cNvPr>
          <p:cNvSpPr>
            <a:spLocks noGrp="1"/>
          </p:cNvSpPr>
          <p:nvPr>
            <p:ph type="ftr" sz="quarter" idx="11"/>
            <p:custDataLst>
              <p:tags r:id="rId8"/>
            </p:custDataLst>
          </p:nvPr>
        </p:nvSpPr>
        <p:spPr/>
        <p:txBody>
          <a:bodyPr/>
          <a:lstStyle/>
          <a:p>
            <a:endParaRPr lang="en-US" dirty="0"/>
          </a:p>
        </p:txBody>
      </p:sp>
      <p:sp>
        <p:nvSpPr>
          <p:cNvPr id="19" name="Slide Number Placeholder 18" hidden="1">
            <a:extLst>
              <a:ext uri="{FF2B5EF4-FFF2-40B4-BE49-F238E27FC236}">
                <a16:creationId xmlns:a16="http://schemas.microsoft.com/office/drawing/2014/main" id="{970E7400-5A78-4596-8A13-DC8308CA511D}"/>
              </a:ext>
            </a:extLst>
          </p:cNvPr>
          <p:cNvSpPr>
            <a:spLocks noGrp="1"/>
          </p:cNvSpPr>
          <p:nvPr>
            <p:ph type="sldNum" sz="quarter" idx="12"/>
            <p:custDataLst>
              <p:tags r:id="rId9"/>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C370ED20-2DD7-4652-95B4-6C73AD11EB7F}"/>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20" name="LOGO">
            <a:extLst>
              <a:ext uri="{FF2B5EF4-FFF2-40B4-BE49-F238E27FC236}">
                <a16:creationId xmlns:a16="http://schemas.microsoft.com/office/drawing/2014/main" id="{92DC6926-96FF-4BB1-823E-5F2FFE796E76}"/>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738355" y="5453288"/>
            <a:ext cx="1830253" cy="800431"/>
          </a:xfrm>
          <a:prstGeom prst="rect">
            <a:avLst/>
          </a:prstGeom>
        </p:spPr>
      </p:pic>
    </p:spTree>
    <p:extLst>
      <p:ext uri="{BB962C8B-B14F-4D97-AF65-F5344CB8AC3E}">
        <p14:creationId xmlns:p14="http://schemas.microsoft.com/office/powerpoint/2010/main" val="455361232"/>
      </p:ext>
    </p:extLst>
  </p:cSld>
  <p:clrMapOvr>
    <a:masterClrMapping/>
  </p:clrMapOvr>
  <p:hf sldNum="0" hd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2">
    <p:spTree>
      <p:nvGrpSpPr>
        <p:cNvPr id="1" name=""/>
        <p:cNvGrpSpPr/>
        <p:nvPr/>
      </p:nvGrpSpPr>
      <p:grpSpPr>
        <a:xfrm>
          <a:off x="0" y="0"/>
          <a:ext cx="0" cy="0"/>
          <a:chOff x="0" y="0"/>
          <a:chExt cx="0" cy="0"/>
        </a:xfrm>
      </p:grpSpPr>
      <p:sp>
        <p:nvSpPr>
          <p:cNvPr id="6" name="Background White"/>
          <p:cNvSpPr/>
          <p:nvPr/>
        </p:nvSpPr>
        <p:spPr bwMode="auto">
          <a:xfrm>
            <a:off x="0" y="810000"/>
            <a:ext cx="12191998" cy="604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a:latin typeface="+mn-lt"/>
              <a:ea typeface="+mn-ea"/>
              <a:cs typeface="+mn-cs"/>
            </a:endParaRPr>
          </a:p>
        </p:txBody>
      </p:sp>
      <p:sp>
        <p:nvSpPr>
          <p:cNvPr id="16" name="Crystal Shape">
            <a:extLst>
              <a:ext uri="{FF2B5EF4-FFF2-40B4-BE49-F238E27FC236}">
                <a16:creationId xmlns:a16="http://schemas.microsoft.com/office/drawing/2014/main" id="{63F28C96-D1D9-271E-B326-A1C4DC6BC78F}"/>
              </a:ext>
            </a:extLst>
          </p:cNvPr>
          <p:cNvSpPr/>
          <p:nvPr userDrawn="1"/>
        </p:nvSpPr>
        <p:spPr>
          <a:xfrm rot="16200000">
            <a:off x="6866258" y="1532259"/>
            <a:ext cx="6857999" cy="3793483"/>
          </a:xfrm>
          <a:custGeom>
            <a:avLst/>
            <a:gdLst>
              <a:gd name="connsiteX0" fmla="*/ 6857999 w 6857999"/>
              <a:gd name="connsiteY0" fmla="*/ 1129077 h 3793483"/>
              <a:gd name="connsiteX1" fmla="*/ 6857999 w 6857999"/>
              <a:gd name="connsiteY1" fmla="*/ 3792536 h 3793483"/>
              <a:gd name="connsiteX2" fmla="*/ 0 w 6857999"/>
              <a:gd name="connsiteY2" fmla="*/ 3793483 h 3793483"/>
              <a:gd name="connsiteX3" fmla="*/ 0 w 6857999"/>
              <a:gd name="connsiteY3" fmla="*/ 729579 h 3793483"/>
              <a:gd name="connsiteX4" fmla="*/ 1748945 w 6857999"/>
              <a:gd name="connsiteY4" fmla="*/ 0 h 379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9" h="3793483">
                <a:moveTo>
                  <a:pt x="6857999" y="1129077"/>
                </a:moveTo>
                <a:lnTo>
                  <a:pt x="6857999" y="3792536"/>
                </a:lnTo>
                <a:lnTo>
                  <a:pt x="0" y="3793483"/>
                </a:lnTo>
                <a:lnTo>
                  <a:pt x="0" y="729579"/>
                </a:lnTo>
                <a:lnTo>
                  <a:pt x="1748945" y="0"/>
                </a:lnTo>
                <a:close/>
              </a:path>
            </a:pathLst>
          </a:custGeom>
          <a:solidFill>
            <a:srgbClr val="0A8276"/>
          </a:solidFill>
          <a:ln w="11542" cap="flat">
            <a:noFill/>
            <a:prstDash val="solid"/>
            <a:miter/>
          </a:ln>
        </p:spPr>
        <p:txBody>
          <a:bodyPr wrap="square" rtlCol="0" anchor="ctr">
            <a:noAutofit/>
          </a:bodyPr>
          <a:lstStyle/>
          <a:p>
            <a:endParaRPr lang="de-DE" dirty="0"/>
          </a:p>
        </p:txBody>
      </p:sp>
      <p:sp>
        <p:nvSpPr>
          <p:cNvPr id="8" name="Title">
            <a:extLst>
              <a:ext uri="{FF2B5EF4-FFF2-40B4-BE49-F238E27FC236}">
                <a16:creationId xmlns:a16="http://schemas.microsoft.com/office/drawing/2014/main" id="{F95C3DD4-2582-4776-B0CC-687FF5436469}"/>
              </a:ext>
            </a:extLst>
          </p:cNvPr>
          <p:cNvSpPr>
            <a:spLocks noGrp="1"/>
          </p:cNvSpPr>
          <p:nvPr>
            <p:ph type="title" hasCustomPrompt="1"/>
          </p:nvPr>
        </p:nvSpPr>
        <p:spPr>
          <a:xfrm>
            <a:off x="335360" y="2134800"/>
            <a:ext cx="8137525" cy="683369"/>
          </a:xfrm>
        </p:spPr>
        <p:txBody>
          <a:bodyPr bIns="0"/>
          <a:lstStyle>
            <a:lvl1pPr>
              <a:defRPr sz="3600" baseline="0">
                <a:solidFill>
                  <a:schemeClr val="tx2"/>
                </a:solidFill>
                <a:latin typeface="+mj-lt"/>
                <a:ea typeface="+mj-ea"/>
                <a:cs typeface="+mj-cs"/>
              </a:defRPr>
            </a:lvl1pPr>
          </a:lstStyle>
          <a:p>
            <a:r>
              <a:rPr lang="en-US" noProof="0" dirty="0"/>
              <a:t>Click to enter Section</a:t>
            </a:r>
          </a:p>
        </p:txBody>
      </p:sp>
      <p:sp>
        <p:nvSpPr>
          <p:cNvPr id="15" name="MIO_AGENDA_IGNORE_NAVIGATION" hidden="1">
            <a:extLst>
              <a:ext uri="{FF2B5EF4-FFF2-40B4-BE49-F238E27FC236}">
                <a16:creationId xmlns:a16="http://schemas.microsoft.com/office/drawing/2014/main" id="{33FB814B-5214-4193-99B5-0E31D6690784}"/>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9" name="MIO_AGENDA_IGNORE_CHAPTER_REFERENCE" hidden="1">
            <a:extLst>
              <a:ext uri="{FF2B5EF4-FFF2-40B4-BE49-F238E27FC236}">
                <a16:creationId xmlns:a16="http://schemas.microsoft.com/office/drawing/2014/main" id="{524067FF-9067-40E5-ABF5-E79653E2B17D}"/>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7" name="Date Placeholder 6" hidden="1">
            <a:extLst>
              <a:ext uri="{FF2B5EF4-FFF2-40B4-BE49-F238E27FC236}">
                <a16:creationId xmlns:a16="http://schemas.microsoft.com/office/drawing/2014/main" id="{0949F6EC-C7FD-4272-87A0-1C0174E09327}"/>
              </a:ext>
            </a:extLst>
          </p:cNvPr>
          <p:cNvSpPr>
            <a:spLocks noGrp="1"/>
          </p:cNvSpPr>
          <p:nvPr>
            <p:ph type="dt" sz="half" idx="10"/>
            <p:custDataLst>
              <p:tags r:id="rId1"/>
            </p:custDataLst>
          </p:nvPr>
        </p:nvSpPr>
        <p:spPr/>
        <p:txBody>
          <a:bodyPr/>
          <a:lstStyle/>
          <a:p>
            <a:r>
              <a:rPr lang="en-US" b="1"/>
              <a:t> </a:t>
            </a:r>
            <a:endParaRPr lang="en-US" b="1" dirty="0"/>
          </a:p>
        </p:txBody>
      </p:sp>
      <p:sp>
        <p:nvSpPr>
          <p:cNvPr id="9" name="Footer Placeholder 8" hidden="1">
            <a:extLst>
              <a:ext uri="{FF2B5EF4-FFF2-40B4-BE49-F238E27FC236}">
                <a16:creationId xmlns:a16="http://schemas.microsoft.com/office/drawing/2014/main" id="{44ED5823-C4CB-420B-B80B-942E31DCE162}"/>
              </a:ext>
            </a:extLst>
          </p:cNvPr>
          <p:cNvSpPr>
            <a:spLocks noGrp="1"/>
          </p:cNvSpPr>
          <p:nvPr>
            <p:ph type="ftr" sz="quarter" idx="11"/>
            <p:custDataLst>
              <p:tags r:id="rId2"/>
            </p:custDataLst>
          </p:nvPr>
        </p:nvSpPr>
        <p:spPr/>
        <p:txBody>
          <a:bodyPr/>
          <a:lstStyle/>
          <a:p>
            <a:endParaRPr lang="en-US" dirty="0"/>
          </a:p>
        </p:txBody>
      </p:sp>
      <p:sp>
        <p:nvSpPr>
          <p:cNvPr id="18" name="Slide Number Placeholder 17" hidden="1">
            <a:extLst>
              <a:ext uri="{FF2B5EF4-FFF2-40B4-BE49-F238E27FC236}">
                <a16:creationId xmlns:a16="http://schemas.microsoft.com/office/drawing/2014/main" id="{4B1B9C5C-1639-4FEF-865D-BFEAD6451E85}"/>
              </a:ext>
            </a:extLst>
          </p:cNvPr>
          <p:cNvSpPr>
            <a:spLocks noGrp="1"/>
          </p:cNvSpPr>
          <p:nvPr>
            <p:ph type="sldNum" sz="quarter" idx="12"/>
            <p:custDataLst>
              <p:tags r:id="rId3"/>
            </p:custDataLst>
          </p:nvPr>
        </p:nvSpPr>
        <p:spPr/>
        <p:txBody>
          <a:bodyPr/>
          <a:lstStyle/>
          <a:p>
            <a:r>
              <a:rPr lang="en-US"/>
              <a:t> </a:t>
            </a:r>
            <a:endParaRPr lang="en-US" dirty="0"/>
          </a:p>
        </p:txBody>
      </p:sp>
      <p:pic>
        <p:nvPicPr>
          <p:cNvPr id="14" name="LOGO">
            <a:extLst>
              <a:ext uri="{FF2B5EF4-FFF2-40B4-BE49-F238E27FC236}">
                <a16:creationId xmlns:a16="http://schemas.microsoft.com/office/drawing/2014/main" id="{E2919660-0784-4B00-9836-7A695159097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59042" y="193689"/>
            <a:ext cx="1207447" cy="528057"/>
          </a:xfrm>
          <a:prstGeom prst="rect">
            <a:avLst/>
          </a:prstGeom>
        </p:spPr>
      </p:pic>
    </p:spTree>
    <p:extLst>
      <p:ext uri="{BB962C8B-B14F-4D97-AF65-F5344CB8AC3E}">
        <p14:creationId xmlns:p14="http://schemas.microsoft.com/office/powerpoint/2010/main" val="114647271"/>
      </p:ext>
    </p:extLst>
  </p:cSld>
  <p:clrMapOvr>
    <a:masterClrMapping/>
  </p:clrMapOvr>
  <p:hf sldNum="0" hdr="0"/>
  <p:extLst>
    <p:ext uri="{DCECCB84-F9BA-43D5-87BE-67443E8EF086}">
      <p15:sldGuideLst xmlns:p15="http://schemas.microsoft.com/office/powerpoint/2012/main">
        <p15:guide id="1" pos="5337">
          <p15:clr>
            <a:srgbClr val="FBAE40"/>
          </p15:clr>
        </p15:guide>
        <p15:guide id="2" pos="211">
          <p15:clr>
            <a:srgbClr val="FBAE40"/>
          </p15:clr>
        </p15:guide>
        <p15:guide id="3" orient="horz" pos="1344">
          <p15:clr>
            <a:srgbClr val="FBAE40"/>
          </p15:clr>
        </p15:guide>
        <p15:guide id="4" orient="horz" pos="17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4 contents">
    <p:spTree>
      <p:nvGrpSpPr>
        <p:cNvPr id="1" name=""/>
        <p:cNvGrpSpPr/>
        <p:nvPr/>
      </p:nvGrpSpPr>
      <p:grpSpPr>
        <a:xfrm>
          <a:off x="0" y="0"/>
          <a:ext cx="0" cy="0"/>
          <a:chOff x="0" y="0"/>
          <a:chExt cx="0" cy="0"/>
        </a:xfrm>
      </p:grpSpPr>
      <p:sp>
        <p:nvSpPr>
          <p:cNvPr id="12" name="empower_additionalText_placeholder" hidden="1">
            <a:extLst>
              <a:ext uri="{FF2B5EF4-FFF2-40B4-BE49-F238E27FC236}">
                <a16:creationId xmlns:a16="http://schemas.microsoft.com/office/drawing/2014/main" id="{8B1B7AE2-264A-4900-9F60-CC5615C90F03}"/>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F2DD26D5-8427-4844-992F-AA5F995450F6}"/>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6" name="empower_proprietary_placeholder" hidden="1">
            <a:extLst>
              <a:ext uri="{FF2B5EF4-FFF2-40B4-BE49-F238E27FC236}">
                <a16:creationId xmlns:a16="http://schemas.microsoft.com/office/drawing/2014/main" id="{879A7BCC-64D2-4276-855E-685546620EF5}"/>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8" name="empower_draft_placeholder" hidden="1">
            <a:extLst>
              <a:ext uri="{FF2B5EF4-FFF2-40B4-BE49-F238E27FC236}">
                <a16:creationId xmlns:a16="http://schemas.microsoft.com/office/drawing/2014/main" id="{B8FD1BFA-BD00-4A1A-9BEE-984BDA7A1385}"/>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rtl="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20" name="empower_footer_placeholder">
            <a:extLst>
              <a:ext uri="{FF2B5EF4-FFF2-40B4-BE49-F238E27FC236}">
                <a16:creationId xmlns:a16="http://schemas.microsoft.com/office/drawing/2014/main" id="{C0C951CC-CB9B-43AC-8395-FB2751814E0F}"/>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2" name="empower_classification_attention_placeholder" hidden="1">
            <a:extLst>
              <a:ext uri="{FF2B5EF4-FFF2-40B4-BE49-F238E27FC236}">
                <a16:creationId xmlns:a16="http://schemas.microsoft.com/office/drawing/2014/main" id="{0FDEE340-AE14-4EB2-8F0B-840A5F5E2FB9}"/>
              </a:ext>
            </a:extLst>
          </p:cNvPr>
          <p:cNvSpPr txBox="1"/>
          <p:nvPr>
            <p:custDataLst>
              <p:tags r:id="rId6"/>
            </p:custDataLst>
          </p:nvPr>
        </p:nvSpPr>
        <p:spPr bwMode="auto">
          <a:xfrm>
            <a:off x="1238188" y="6489341"/>
            <a:ext cx="971855"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rtl="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4" name="empower_classification_placeholder">
            <a:extLst>
              <a:ext uri="{FF2B5EF4-FFF2-40B4-BE49-F238E27FC236}">
                <a16:creationId xmlns:a16="http://schemas.microsoft.com/office/drawing/2014/main" id="{3F4900C8-0A39-4B02-8E0A-398AAC4831BF}"/>
              </a:ext>
            </a:extLst>
          </p:cNvPr>
          <p:cNvSpPr txBox="1">
            <a:spLocks/>
          </p:cNvSpPr>
          <p:nvPr>
            <p:custDataLst>
              <p:tags r:id="rId7"/>
            </p:custDataLst>
          </p:nvPr>
        </p:nvSpPr>
        <p:spPr bwMode="auto">
          <a:xfrm>
            <a:off x="1238188" y="6489341"/>
            <a:ext cx="973251"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6" name="empower_date_placeholder">
            <a:extLst>
              <a:ext uri="{FF2B5EF4-FFF2-40B4-BE49-F238E27FC236}">
                <a16:creationId xmlns:a16="http://schemas.microsoft.com/office/drawing/2014/main" id="{A1158698-11CA-4310-AAEA-81BFB74C7A4D}"/>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p>
        </p:txBody>
      </p:sp>
      <p:sp>
        <p:nvSpPr>
          <p:cNvPr id="7" name="Content Top Left"/>
          <p:cNvSpPr>
            <a:spLocks noGrp="1"/>
          </p:cNvSpPr>
          <p:nvPr>
            <p:ph sz="quarter" idx="13" hasCustomPrompt="1"/>
          </p:nvPr>
        </p:nvSpPr>
        <p:spPr>
          <a:xfrm>
            <a:off x="334800" y="1268412"/>
            <a:ext cx="5688000" cy="2340000"/>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Content Top Right"/>
          <p:cNvSpPr>
            <a:spLocks noGrp="1"/>
          </p:cNvSpPr>
          <p:nvPr>
            <p:ph sz="quarter" idx="14" hasCustomPrompt="1"/>
          </p:nvPr>
        </p:nvSpPr>
        <p:spPr>
          <a:xfrm>
            <a:off x="6166799" y="1268412"/>
            <a:ext cx="5688000" cy="2340000"/>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Bottom Left"/>
          <p:cNvSpPr>
            <a:spLocks noGrp="1"/>
          </p:cNvSpPr>
          <p:nvPr>
            <p:ph sz="quarter" idx="15" hasCustomPrompt="1"/>
          </p:nvPr>
        </p:nvSpPr>
        <p:spPr>
          <a:xfrm>
            <a:off x="334800" y="3860801"/>
            <a:ext cx="5688000" cy="2520951"/>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Content Bottom Right"/>
          <p:cNvSpPr>
            <a:spLocks noGrp="1"/>
          </p:cNvSpPr>
          <p:nvPr>
            <p:ph sz="quarter" idx="16" hasCustomPrompt="1"/>
          </p:nvPr>
        </p:nvSpPr>
        <p:spPr>
          <a:xfrm>
            <a:off x="6166799" y="3860801"/>
            <a:ext cx="5688000" cy="2520951"/>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a:extLst>
              <a:ext uri="{FF2B5EF4-FFF2-40B4-BE49-F238E27FC236}">
                <a16:creationId xmlns:a16="http://schemas.microsoft.com/office/drawing/2014/main" id="{74034893-5E9F-45A3-8C16-98C9F6C02B8F}"/>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4ED1F400-5A94-4F05-84F8-53C80E7C434C}"/>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17C8E721-6FC1-4A4E-9559-945024071571}"/>
              </a:ext>
            </a:extLst>
          </p:cNvPr>
          <p:cNvSpPr>
            <a:spLocks noGrp="1"/>
          </p:cNvSpPr>
          <p:nvPr>
            <p:ph type="dt" sz="half" idx="17"/>
            <p:custDataLst>
              <p:tags r:id="rId10"/>
            </p:custDataLst>
          </p:nvPr>
        </p:nvSpPr>
        <p:spPr/>
        <p:txBody>
          <a:bodyPr/>
          <a:lstStyle/>
          <a:p>
            <a:r>
              <a:rPr lang="en-US" b="1"/>
              <a:t> </a:t>
            </a:r>
            <a:endParaRPr lang="en-US" b="1" dirty="0"/>
          </a:p>
        </p:txBody>
      </p:sp>
      <p:sp>
        <p:nvSpPr>
          <p:cNvPr id="14" name="Footer Placeholder 13" hidden="1">
            <a:extLst>
              <a:ext uri="{FF2B5EF4-FFF2-40B4-BE49-F238E27FC236}">
                <a16:creationId xmlns:a16="http://schemas.microsoft.com/office/drawing/2014/main" id="{89885E48-72F6-4042-BF62-A49ACDF10504}"/>
              </a:ext>
            </a:extLst>
          </p:cNvPr>
          <p:cNvSpPr>
            <a:spLocks noGrp="1"/>
          </p:cNvSpPr>
          <p:nvPr>
            <p:ph type="ftr" sz="quarter" idx="18"/>
            <p:custDataLst>
              <p:tags r:id="rId11"/>
            </p:custDataLst>
          </p:nvPr>
        </p:nvSpPr>
        <p:spPr/>
        <p:txBody>
          <a:bodyPr/>
          <a:lstStyle/>
          <a:p>
            <a:endParaRPr lang="en-US" dirty="0"/>
          </a:p>
        </p:txBody>
      </p:sp>
      <p:sp>
        <p:nvSpPr>
          <p:cNvPr id="15" name="Slide Number Placeholder 14" hidden="1">
            <a:extLst>
              <a:ext uri="{FF2B5EF4-FFF2-40B4-BE49-F238E27FC236}">
                <a16:creationId xmlns:a16="http://schemas.microsoft.com/office/drawing/2014/main" id="{0242B527-F278-4C5E-9E24-C19CDFEB73B1}"/>
              </a:ext>
            </a:extLst>
          </p:cNvPr>
          <p:cNvSpPr>
            <a:spLocks noGrp="1"/>
          </p:cNvSpPr>
          <p:nvPr>
            <p:ph type="sldNum" sz="quarter" idx="19"/>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C4E976BE-C7DE-4FCF-9535-07568046A13E}"/>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3795">
          <p15:clr>
            <a:srgbClr val="FBAE40"/>
          </p15:clr>
        </p15:guide>
        <p15:guide id="2" pos="211">
          <p15:clr>
            <a:srgbClr val="FBAE40"/>
          </p15:clr>
        </p15:guide>
        <p15:guide id="3" pos="3885">
          <p15:clr>
            <a:srgbClr val="FBAE40"/>
          </p15:clr>
        </p15:guide>
        <p15:guide id="4" pos="7469">
          <p15:clr>
            <a:srgbClr val="FBAE40"/>
          </p15:clr>
        </p15:guide>
        <p15:guide id="5" orient="horz" pos="799">
          <p15:clr>
            <a:srgbClr val="FBAE40"/>
          </p15:clr>
        </p15:guide>
        <p15:guide id="6" orient="horz" pos="4020">
          <p15:clr>
            <a:srgbClr val="FBAE40"/>
          </p15:clr>
        </p15:guide>
        <p15:guide id="7" orient="horz" pos="2273">
          <p15:clr>
            <a:srgbClr val="FBAE40"/>
          </p15:clr>
        </p15:guide>
        <p15:guide id="8" orient="horz" pos="24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Row | 2 columns">
    <p:spTree>
      <p:nvGrpSpPr>
        <p:cNvPr id="1" name=""/>
        <p:cNvGrpSpPr/>
        <p:nvPr/>
      </p:nvGrpSpPr>
      <p:grpSpPr>
        <a:xfrm>
          <a:off x="0" y="0"/>
          <a:ext cx="0" cy="0"/>
          <a:chOff x="0" y="0"/>
          <a:chExt cx="0" cy="0"/>
        </a:xfrm>
      </p:grpSpPr>
      <p:sp>
        <p:nvSpPr>
          <p:cNvPr id="10" name="empower_additionalText_placeholder" hidden="1">
            <a:extLst>
              <a:ext uri="{FF2B5EF4-FFF2-40B4-BE49-F238E27FC236}">
                <a16:creationId xmlns:a16="http://schemas.microsoft.com/office/drawing/2014/main" id="{ECAA0892-68E2-4E2E-9B18-4A8DC40F0E11}"/>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3" name="empower_document_placeholder" hidden="1">
            <a:extLst>
              <a:ext uri="{FF2B5EF4-FFF2-40B4-BE49-F238E27FC236}">
                <a16:creationId xmlns:a16="http://schemas.microsoft.com/office/drawing/2014/main" id="{D16A0514-897C-427C-A5CD-34FCB4F6BF11}"/>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5" name="empower_proprietary_placeholder" hidden="1">
            <a:extLst>
              <a:ext uri="{FF2B5EF4-FFF2-40B4-BE49-F238E27FC236}">
                <a16:creationId xmlns:a16="http://schemas.microsoft.com/office/drawing/2014/main" id="{A6FCF5E5-2935-4FDA-903C-EA43A699BD82}"/>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7" name="empower_draft_placeholder" hidden="1">
            <a:extLst>
              <a:ext uri="{FF2B5EF4-FFF2-40B4-BE49-F238E27FC236}">
                <a16:creationId xmlns:a16="http://schemas.microsoft.com/office/drawing/2014/main" id="{115A00C6-A501-466D-A34B-23C1071DA39E}"/>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19" name="empower_footer_placeholder">
            <a:extLst>
              <a:ext uri="{FF2B5EF4-FFF2-40B4-BE49-F238E27FC236}">
                <a16:creationId xmlns:a16="http://schemas.microsoft.com/office/drawing/2014/main" id="{0C8DD3BC-73D2-4101-B037-359F1B42B434}"/>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1" name="empower_classification_attention_placeholder" hidden="1">
            <a:extLst>
              <a:ext uri="{FF2B5EF4-FFF2-40B4-BE49-F238E27FC236}">
                <a16:creationId xmlns:a16="http://schemas.microsoft.com/office/drawing/2014/main" id="{D39CEC28-75A6-43F3-9DE9-2436F3F4D9C6}"/>
              </a:ext>
            </a:extLst>
          </p:cNvPr>
          <p:cNvSpPr txBox="1">
            <a:spLocks/>
          </p:cNvSpPr>
          <p:nvPr>
            <p:custDataLst>
              <p:tags r:id="rId6"/>
            </p:custDataLst>
          </p:nvPr>
        </p:nvSpPr>
        <p:spPr bwMode="auto">
          <a:xfrm>
            <a:off x="1238188" y="6489341"/>
            <a:ext cx="971855"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3" name="empower_classification_placeholder">
            <a:extLst>
              <a:ext uri="{FF2B5EF4-FFF2-40B4-BE49-F238E27FC236}">
                <a16:creationId xmlns:a16="http://schemas.microsoft.com/office/drawing/2014/main" id="{FC21F178-EFAA-49DE-A35E-72E2C0CA3B0B}"/>
              </a:ext>
            </a:extLst>
          </p:cNvPr>
          <p:cNvSpPr txBox="1">
            <a:spLocks/>
          </p:cNvSpPr>
          <p:nvPr>
            <p:custDataLst>
              <p:tags r:id="rId7"/>
            </p:custDataLst>
          </p:nvPr>
        </p:nvSpPr>
        <p:spPr bwMode="auto">
          <a:xfrm>
            <a:off x="1238188" y="6489341"/>
            <a:ext cx="973251"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5" name="empower_date_placeholder">
            <a:extLst>
              <a:ext uri="{FF2B5EF4-FFF2-40B4-BE49-F238E27FC236}">
                <a16:creationId xmlns:a16="http://schemas.microsoft.com/office/drawing/2014/main" id="{43B2B732-8EC3-4F44-986D-B5DAC6EA77C1}"/>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endParaRPr lang="en-US" sz="800" kern="0" noProof="0" dirty="0">
              <a:solidFill>
                <a:schemeClr val="tx1"/>
              </a:solidFill>
              <a:latin typeface="+mn-lt"/>
              <a:ea typeface="+mn-ea"/>
              <a:cs typeface="+mn-cs"/>
            </a:endParaRPr>
          </a:p>
        </p:txBody>
      </p:sp>
      <p:sp>
        <p:nvSpPr>
          <p:cNvPr id="7" name="Content Top"/>
          <p:cNvSpPr>
            <a:spLocks noGrp="1"/>
          </p:cNvSpPr>
          <p:nvPr>
            <p:ph sz="quarter" idx="13" hasCustomPrompt="1"/>
          </p:nvPr>
        </p:nvSpPr>
        <p:spPr>
          <a:xfrm>
            <a:off x="334800" y="1268412"/>
            <a:ext cx="11520000" cy="2340000"/>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Content Bottom Left"/>
          <p:cNvSpPr>
            <a:spLocks noGrp="1"/>
          </p:cNvSpPr>
          <p:nvPr>
            <p:ph sz="quarter" idx="14" hasCustomPrompt="1"/>
          </p:nvPr>
        </p:nvSpPr>
        <p:spPr>
          <a:xfrm>
            <a:off x="334800" y="3860801"/>
            <a:ext cx="5688000" cy="2520951"/>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Bottom Right"/>
          <p:cNvSpPr>
            <a:spLocks noGrp="1"/>
          </p:cNvSpPr>
          <p:nvPr>
            <p:ph sz="quarter" idx="15" hasCustomPrompt="1"/>
          </p:nvPr>
        </p:nvSpPr>
        <p:spPr>
          <a:xfrm>
            <a:off x="6166800" y="3860801"/>
            <a:ext cx="5688000" cy="2520951"/>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a:extLst>
              <a:ext uri="{FF2B5EF4-FFF2-40B4-BE49-F238E27FC236}">
                <a16:creationId xmlns:a16="http://schemas.microsoft.com/office/drawing/2014/main" id="{3ADACDEE-D42E-4EEF-8504-614B0FC9EF75}"/>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9F595BB6-F050-434C-AF4B-533D75C5E5D3}"/>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3ABBB783-BFC3-406F-9AE2-14E6D55F43A3}"/>
              </a:ext>
            </a:extLst>
          </p:cNvPr>
          <p:cNvSpPr>
            <a:spLocks noGrp="1"/>
          </p:cNvSpPr>
          <p:nvPr>
            <p:ph type="dt" sz="half" idx="16"/>
            <p:custDataLst>
              <p:tags r:id="rId10"/>
            </p:custDataLst>
          </p:nvPr>
        </p:nvSpPr>
        <p:spPr/>
        <p:txBody>
          <a:bodyPr/>
          <a:lstStyle/>
          <a:p>
            <a:r>
              <a:rPr lang="en-US" b="1"/>
              <a:t> </a:t>
            </a:r>
            <a:endParaRPr lang="en-US" b="1" dirty="0"/>
          </a:p>
        </p:txBody>
      </p:sp>
      <p:sp>
        <p:nvSpPr>
          <p:cNvPr id="12" name="Footer Placeholder 11" hidden="1">
            <a:extLst>
              <a:ext uri="{FF2B5EF4-FFF2-40B4-BE49-F238E27FC236}">
                <a16:creationId xmlns:a16="http://schemas.microsoft.com/office/drawing/2014/main" id="{7DAA9CDC-CAD4-4554-97D9-7059E95FE638}"/>
              </a:ext>
            </a:extLst>
          </p:cNvPr>
          <p:cNvSpPr>
            <a:spLocks noGrp="1"/>
          </p:cNvSpPr>
          <p:nvPr>
            <p:ph type="ftr" sz="quarter" idx="17"/>
            <p:custDataLst>
              <p:tags r:id="rId11"/>
            </p:custDataLst>
          </p:nvPr>
        </p:nvSpPr>
        <p:spPr/>
        <p:txBody>
          <a:bodyPr/>
          <a:lstStyle/>
          <a:p>
            <a:endParaRPr lang="en-US" dirty="0"/>
          </a:p>
        </p:txBody>
      </p:sp>
      <p:sp>
        <p:nvSpPr>
          <p:cNvPr id="14" name="Slide Number Placeholder 13" hidden="1">
            <a:extLst>
              <a:ext uri="{FF2B5EF4-FFF2-40B4-BE49-F238E27FC236}">
                <a16:creationId xmlns:a16="http://schemas.microsoft.com/office/drawing/2014/main" id="{07C82FBB-C728-405A-8E31-DE02DA8D9177}"/>
              </a:ext>
            </a:extLst>
          </p:cNvPr>
          <p:cNvSpPr>
            <a:spLocks noGrp="1"/>
          </p:cNvSpPr>
          <p:nvPr>
            <p:ph type="sldNum" sz="quarter" idx="18"/>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03708507-303A-4696-8A49-D64DA70EAF1B}"/>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orient="horz" pos="2273">
          <p15:clr>
            <a:srgbClr val="FBAE40"/>
          </p15:clr>
        </p15:guide>
        <p15:guide id="2" orient="horz" pos="799">
          <p15:clr>
            <a:srgbClr val="FBAE40"/>
          </p15:clr>
        </p15:guide>
        <p15:guide id="3" orient="horz" pos="4020">
          <p15:clr>
            <a:srgbClr val="FBAE40"/>
          </p15:clr>
        </p15:guide>
        <p15:guide id="4" pos="7469">
          <p15:clr>
            <a:srgbClr val="FBAE40"/>
          </p15:clr>
        </p15:guide>
        <p15:guide id="5" pos="3885">
          <p15:clr>
            <a:srgbClr val="FBAE40"/>
          </p15:clr>
        </p15:guide>
        <p15:guide id="6" pos="3795">
          <p15:clr>
            <a:srgbClr val="FBAE40"/>
          </p15:clr>
        </p15:guide>
        <p15:guide id="7" pos="211">
          <p15:clr>
            <a:srgbClr val="FBAE40"/>
          </p15:clr>
        </p15:guide>
        <p15:guide id="8" orient="horz" pos="24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Row | 2 columns | row">
    <p:spTree>
      <p:nvGrpSpPr>
        <p:cNvPr id="1" name=""/>
        <p:cNvGrpSpPr/>
        <p:nvPr/>
      </p:nvGrpSpPr>
      <p:grpSpPr>
        <a:xfrm>
          <a:off x="0" y="0"/>
          <a:ext cx="0" cy="0"/>
          <a:chOff x="0" y="0"/>
          <a:chExt cx="0" cy="0"/>
        </a:xfrm>
      </p:grpSpPr>
      <p:sp>
        <p:nvSpPr>
          <p:cNvPr id="12" name="empower_additionalText_placeholder" hidden="1">
            <a:extLst>
              <a:ext uri="{FF2B5EF4-FFF2-40B4-BE49-F238E27FC236}">
                <a16:creationId xmlns:a16="http://schemas.microsoft.com/office/drawing/2014/main" id="{C812AE9A-81D7-4AE8-BC9F-85686450823C}"/>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BA8D3527-E357-41F9-99D1-BCEAEC88D703}"/>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6" name="empower_proprietary_placeholder" hidden="1">
            <a:extLst>
              <a:ext uri="{FF2B5EF4-FFF2-40B4-BE49-F238E27FC236}">
                <a16:creationId xmlns:a16="http://schemas.microsoft.com/office/drawing/2014/main" id="{3A1A2EC5-F603-4F90-ADD8-B8933F3B810B}"/>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8" name="empower_draft_placeholder" hidden="1">
            <a:extLst>
              <a:ext uri="{FF2B5EF4-FFF2-40B4-BE49-F238E27FC236}">
                <a16:creationId xmlns:a16="http://schemas.microsoft.com/office/drawing/2014/main" id="{FA03A6F0-5545-409D-93A9-5E09698484A1}"/>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20" name="empower_footer_placeholder">
            <a:extLst>
              <a:ext uri="{FF2B5EF4-FFF2-40B4-BE49-F238E27FC236}">
                <a16:creationId xmlns:a16="http://schemas.microsoft.com/office/drawing/2014/main" id="{97E57A33-CDFD-4C72-B657-882682DACB1E}"/>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2" name="empower_classification_attention_placeholder" hidden="1">
            <a:extLst>
              <a:ext uri="{FF2B5EF4-FFF2-40B4-BE49-F238E27FC236}">
                <a16:creationId xmlns:a16="http://schemas.microsoft.com/office/drawing/2014/main" id="{5A896D99-24DF-4F81-9EC3-37F5EF05FFED}"/>
              </a:ext>
            </a:extLst>
          </p:cNvPr>
          <p:cNvSpPr txBox="1">
            <a:spLocks/>
          </p:cNvSpPr>
          <p:nvPr>
            <p:custDataLst>
              <p:tags r:id="rId6"/>
            </p:custDataLst>
          </p:nvPr>
        </p:nvSpPr>
        <p:spPr bwMode="auto">
          <a:xfrm>
            <a:off x="1238188" y="6489341"/>
            <a:ext cx="971855"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4" name="empower_classification_placeholder">
            <a:extLst>
              <a:ext uri="{FF2B5EF4-FFF2-40B4-BE49-F238E27FC236}">
                <a16:creationId xmlns:a16="http://schemas.microsoft.com/office/drawing/2014/main" id="{F09BE8EF-EBD2-4B7A-9878-8440DC26C91A}"/>
              </a:ext>
            </a:extLst>
          </p:cNvPr>
          <p:cNvSpPr txBox="1">
            <a:spLocks/>
          </p:cNvSpPr>
          <p:nvPr>
            <p:custDataLst>
              <p:tags r:id="rId7"/>
            </p:custDataLst>
          </p:nvPr>
        </p:nvSpPr>
        <p:spPr bwMode="auto">
          <a:xfrm>
            <a:off x="1238188" y="6489341"/>
            <a:ext cx="973251"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6" name="empower_date_placeholder">
            <a:extLst>
              <a:ext uri="{FF2B5EF4-FFF2-40B4-BE49-F238E27FC236}">
                <a16:creationId xmlns:a16="http://schemas.microsoft.com/office/drawing/2014/main" id="{99207B66-AFA5-4510-BF1D-29423C34CEF2}"/>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p>
        </p:txBody>
      </p:sp>
      <p:sp>
        <p:nvSpPr>
          <p:cNvPr id="7" name="Content Top"/>
          <p:cNvSpPr>
            <a:spLocks noGrp="1"/>
          </p:cNvSpPr>
          <p:nvPr>
            <p:ph sz="quarter" idx="13" hasCustomPrompt="1"/>
          </p:nvPr>
        </p:nvSpPr>
        <p:spPr>
          <a:xfrm>
            <a:off x="334433" y="1268412"/>
            <a:ext cx="11521280" cy="1260000"/>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stStyle>
          <a:p>
            <a:pPr lvl="0"/>
            <a:r>
              <a:rPr lang="en-US" noProof="0"/>
              <a:t>Click to edit text</a:t>
            </a:r>
          </a:p>
          <a:p>
            <a:pPr lvl="1"/>
            <a:r>
              <a:rPr lang="en-US" noProof="0"/>
              <a:t>Second level</a:t>
            </a:r>
          </a:p>
          <a:p>
            <a:pPr lvl="2"/>
            <a:r>
              <a:rPr lang="en-US" noProof="0"/>
              <a:t>Third level</a:t>
            </a:r>
          </a:p>
        </p:txBody>
      </p:sp>
      <p:sp>
        <p:nvSpPr>
          <p:cNvPr id="9" name="Content Center Left"/>
          <p:cNvSpPr>
            <a:spLocks noGrp="1"/>
          </p:cNvSpPr>
          <p:nvPr>
            <p:ph sz="quarter" idx="14" hasCustomPrompt="1"/>
          </p:nvPr>
        </p:nvSpPr>
        <p:spPr>
          <a:xfrm>
            <a:off x="334800" y="2780913"/>
            <a:ext cx="5688000" cy="1980000"/>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vl4pPr>
              <a:spcAft>
                <a:spcPts val="0"/>
              </a:spcAft>
              <a:defRPr>
                <a:latin typeface="+mn-lt"/>
                <a:ea typeface="+mn-ea"/>
                <a:cs typeface="+mn-cs"/>
              </a:defRPr>
            </a:lvl4pPr>
            <a:lvl5pPr>
              <a:spcAft>
                <a:spcPts val="0"/>
              </a:spcAft>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Center Right"/>
          <p:cNvSpPr>
            <a:spLocks noGrp="1"/>
          </p:cNvSpPr>
          <p:nvPr>
            <p:ph sz="quarter" idx="15" hasCustomPrompt="1"/>
          </p:nvPr>
        </p:nvSpPr>
        <p:spPr>
          <a:xfrm>
            <a:off x="6167437" y="2780913"/>
            <a:ext cx="5688000" cy="1980000"/>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vl4pPr>
              <a:spcAft>
                <a:spcPts val="0"/>
              </a:spcAft>
              <a:defRPr>
                <a:latin typeface="+mn-lt"/>
                <a:ea typeface="+mn-ea"/>
                <a:cs typeface="+mn-cs"/>
              </a:defRPr>
            </a:lvl4pPr>
            <a:lvl5pPr>
              <a:spcAft>
                <a:spcPts val="0"/>
              </a:spcAft>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Bottom"/>
          <p:cNvSpPr>
            <a:spLocks noGrp="1"/>
          </p:cNvSpPr>
          <p:nvPr>
            <p:ph sz="quarter" idx="16" hasCustomPrompt="1"/>
          </p:nvPr>
        </p:nvSpPr>
        <p:spPr>
          <a:xfrm>
            <a:off x="334433" y="5085186"/>
            <a:ext cx="11521280" cy="1296567"/>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stStyle>
          <a:p>
            <a:pPr lvl="0"/>
            <a:r>
              <a:rPr lang="en-US" noProof="0"/>
              <a:t>Click to edit text</a:t>
            </a:r>
          </a:p>
          <a:p>
            <a:pPr lvl="1"/>
            <a:r>
              <a:rPr lang="en-US" noProof="0"/>
              <a:t>Second level</a:t>
            </a:r>
          </a:p>
          <a:p>
            <a:pPr lvl="2"/>
            <a:r>
              <a:rPr lang="en-US" noProof="0"/>
              <a:t>Third level</a:t>
            </a:r>
          </a:p>
        </p:txBody>
      </p:sp>
      <p:sp>
        <p:nvSpPr>
          <p:cNvPr id="6" name="Title">
            <a:extLst>
              <a:ext uri="{FF2B5EF4-FFF2-40B4-BE49-F238E27FC236}">
                <a16:creationId xmlns:a16="http://schemas.microsoft.com/office/drawing/2014/main" id="{42CB6C61-472A-4F78-8808-601D74D8D1AD}"/>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878DF235-2AD8-4C82-A0BD-D1BDFC873704}"/>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A9104FB9-0912-4A0F-BBB7-DF055F829451}"/>
              </a:ext>
            </a:extLst>
          </p:cNvPr>
          <p:cNvSpPr>
            <a:spLocks noGrp="1"/>
          </p:cNvSpPr>
          <p:nvPr>
            <p:ph type="dt" sz="half" idx="17"/>
            <p:custDataLst>
              <p:tags r:id="rId10"/>
            </p:custDataLst>
          </p:nvPr>
        </p:nvSpPr>
        <p:spPr/>
        <p:txBody>
          <a:bodyPr/>
          <a:lstStyle/>
          <a:p>
            <a:r>
              <a:rPr lang="en-US" b="1"/>
              <a:t> </a:t>
            </a:r>
            <a:endParaRPr lang="en-US" b="1" dirty="0"/>
          </a:p>
        </p:txBody>
      </p:sp>
      <p:sp>
        <p:nvSpPr>
          <p:cNvPr id="14" name="Footer Placeholder 13" hidden="1">
            <a:extLst>
              <a:ext uri="{FF2B5EF4-FFF2-40B4-BE49-F238E27FC236}">
                <a16:creationId xmlns:a16="http://schemas.microsoft.com/office/drawing/2014/main" id="{E424A36D-7777-4A82-B12F-96CE1F877678}"/>
              </a:ext>
            </a:extLst>
          </p:cNvPr>
          <p:cNvSpPr>
            <a:spLocks noGrp="1"/>
          </p:cNvSpPr>
          <p:nvPr>
            <p:ph type="ftr" sz="quarter" idx="18"/>
            <p:custDataLst>
              <p:tags r:id="rId11"/>
            </p:custDataLst>
          </p:nvPr>
        </p:nvSpPr>
        <p:spPr/>
        <p:txBody>
          <a:bodyPr/>
          <a:lstStyle/>
          <a:p>
            <a:endParaRPr lang="en-US" dirty="0"/>
          </a:p>
        </p:txBody>
      </p:sp>
      <p:sp>
        <p:nvSpPr>
          <p:cNvPr id="15" name="Slide Number Placeholder 14" hidden="1">
            <a:extLst>
              <a:ext uri="{FF2B5EF4-FFF2-40B4-BE49-F238E27FC236}">
                <a16:creationId xmlns:a16="http://schemas.microsoft.com/office/drawing/2014/main" id="{E1CCD2B2-40D2-43D5-80C4-5322AD403334}"/>
              </a:ext>
            </a:extLst>
          </p:cNvPr>
          <p:cNvSpPr>
            <a:spLocks noGrp="1"/>
          </p:cNvSpPr>
          <p:nvPr>
            <p:ph type="sldNum" sz="quarter" idx="19"/>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1235F132-B0A2-4CF3-A146-5DF950DFB464}"/>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3885">
          <p15:clr>
            <a:srgbClr val="FBAE40"/>
          </p15:clr>
        </p15:guide>
        <p15:guide id="2" pos="3795">
          <p15:clr>
            <a:srgbClr val="FBAE40"/>
          </p15:clr>
        </p15:guide>
        <p15:guide id="3" pos="211">
          <p15:clr>
            <a:srgbClr val="FBAE40"/>
          </p15:clr>
        </p15:guide>
        <p15:guide id="4" pos="7469">
          <p15:clr>
            <a:srgbClr val="FBAE40"/>
          </p15:clr>
        </p15:guide>
        <p15:guide id="5" orient="horz" pos="799">
          <p15:clr>
            <a:srgbClr val="FBAE40"/>
          </p15:clr>
        </p15:guide>
        <p15:guide id="6" orient="horz" pos="1593">
          <p15:clr>
            <a:srgbClr val="FBAE40"/>
          </p15:clr>
        </p15:guide>
        <p15:guide id="7" orient="horz" pos="1752">
          <p15:clr>
            <a:srgbClr val="FBAE40"/>
          </p15:clr>
        </p15:guide>
        <p15:guide id="8" orient="horz" pos="2999">
          <p15:clr>
            <a:srgbClr val="FBAE40"/>
          </p15:clr>
        </p15:guide>
        <p15:guide id="9" orient="horz" pos="3203">
          <p15:clr>
            <a:srgbClr val="FBAE40"/>
          </p15:clr>
        </p15:guide>
        <p15:guide id="10" orient="horz" pos="402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reserve="1">
  <p:cSld name="3 columns">
    <p:spTree>
      <p:nvGrpSpPr>
        <p:cNvPr id="1" name=""/>
        <p:cNvGrpSpPr/>
        <p:nvPr/>
      </p:nvGrpSpPr>
      <p:grpSpPr>
        <a:xfrm>
          <a:off x="0" y="0"/>
          <a:ext cx="0" cy="0"/>
          <a:chOff x="0" y="0"/>
          <a:chExt cx="0" cy="0"/>
        </a:xfrm>
      </p:grpSpPr>
      <p:sp>
        <p:nvSpPr>
          <p:cNvPr id="10" name="empower_additionalText_placeholder" hidden="1">
            <a:extLst>
              <a:ext uri="{FF2B5EF4-FFF2-40B4-BE49-F238E27FC236}">
                <a16:creationId xmlns:a16="http://schemas.microsoft.com/office/drawing/2014/main" id="{7FB993A8-52D6-439E-9FD7-796FB1371096}"/>
              </a:ext>
            </a:extLst>
          </p:cNvPr>
          <p:cNvSpPr txBox="1"/>
          <p:nvPr>
            <p:custDataLst>
              <p:tags r:id="rId1"/>
            </p:custDataLst>
          </p:nvPr>
        </p:nvSpPr>
        <p:spPr bwMode="auto">
          <a:xfrm>
            <a:off x="2531796" y="6489700"/>
            <a:ext cx="1728000" cy="361100"/>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3" name="empower_document_placeholder" hidden="1">
            <a:extLst>
              <a:ext uri="{FF2B5EF4-FFF2-40B4-BE49-F238E27FC236}">
                <a16:creationId xmlns:a16="http://schemas.microsoft.com/office/drawing/2014/main" id="{112013B0-A00B-4A1F-90FB-E2E8B2F86D5D}"/>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5" name="empower_proprietary_placeholder" hidden="1">
            <a:extLst>
              <a:ext uri="{FF2B5EF4-FFF2-40B4-BE49-F238E27FC236}">
                <a16:creationId xmlns:a16="http://schemas.microsoft.com/office/drawing/2014/main" id="{FC3769D5-91E6-43B0-BC4B-C0040A71CFD6}"/>
              </a:ext>
            </a:extLst>
          </p:cNvPr>
          <p:cNvSpPr txBox="1"/>
          <p:nvPr>
            <p:custDataLst>
              <p:tags r:id="rId3"/>
            </p:custDataLst>
          </p:nvPr>
        </p:nvSpPr>
        <p:spPr bwMode="auto">
          <a:xfrm>
            <a:off x="9444480" y="6489700"/>
            <a:ext cx="97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7" name="empower_draft_placeholder" hidden="1">
            <a:extLst>
              <a:ext uri="{FF2B5EF4-FFF2-40B4-BE49-F238E27FC236}">
                <a16:creationId xmlns:a16="http://schemas.microsoft.com/office/drawing/2014/main" id="{B0E0CB85-0435-4FEC-B2B6-D19200B62923}"/>
              </a:ext>
            </a:extLst>
          </p:cNvPr>
          <p:cNvSpPr txBox="1"/>
          <p:nvPr>
            <p:custDataLst>
              <p:tags r:id="rId4"/>
            </p:custDataLst>
          </p:nvPr>
        </p:nvSpPr>
        <p:spPr bwMode="auto">
          <a:xfrm>
            <a:off x="8761190" y="6489700"/>
            <a:ext cx="360362"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19" name="empower_footer_placeholder">
            <a:extLst>
              <a:ext uri="{FF2B5EF4-FFF2-40B4-BE49-F238E27FC236}">
                <a16:creationId xmlns:a16="http://schemas.microsoft.com/office/drawing/2014/main" id="{557CA6BF-F2F9-417F-A2FD-035F1FC85693}"/>
              </a:ext>
            </a:extLst>
          </p:cNvPr>
          <p:cNvSpPr txBox="1"/>
          <p:nvPr>
            <p:custDataLst>
              <p:tags r:id="rId5"/>
            </p:custDataLst>
          </p:nvPr>
        </p:nvSpPr>
        <p:spPr bwMode="auto">
          <a:xfrm>
            <a:off x="4547828" y="6489700"/>
            <a:ext cx="3096343" cy="3611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1" name="empower_classification_attention_placeholder" hidden="1">
            <a:extLst>
              <a:ext uri="{FF2B5EF4-FFF2-40B4-BE49-F238E27FC236}">
                <a16:creationId xmlns:a16="http://schemas.microsoft.com/office/drawing/2014/main" id="{8C605CA2-9EAD-450F-BC1B-8D9AF92E5875}"/>
              </a:ext>
            </a:extLst>
          </p:cNvPr>
          <p:cNvSpPr txBox="1">
            <a:spLocks/>
          </p:cNvSpPr>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3" name="empower_classification_placeholder">
            <a:extLst>
              <a:ext uri="{FF2B5EF4-FFF2-40B4-BE49-F238E27FC236}">
                <a16:creationId xmlns:a16="http://schemas.microsoft.com/office/drawing/2014/main" id="{4E82CE8C-8E20-4C1A-B65C-F8A30CF5A153}"/>
              </a:ext>
            </a:extLst>
          </p:cNvPr>
          <p:cNvSpPr txBox="1">
            <a:spLocks/>
          </p:cNvSpPr>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5" name="empower_date_placeholder">
            <a:extLst>
              <a:ext uri="{FF2B5EF4-FFF2-40B4-BE49-F238E27FC236}">
                <a16:creationId xmlns:a16="http://schemas.microsoft.com/office/drawing/2014/main" id="{D96F0A90-37BC-4B0D-A29D-8711C51DD447}"/>
              </a:ext>
            </a:extLst>
          </p:cNvPr>
          <p:cNvSpPr txBox="1"/>
          <p:nvPr>
            <p:custDataLst>
              <p:tags r:id="rId8"/>
            </p:custDataLst>
          </p:nvPr>
        </p:nvSpPr>
        <p:spPr bwMode="auto">
          <a:xfrm>
            <a:off x="334963" y="6489700"/>
            <a:ext cx="61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p>
        </p:txBody>
      </p:sp>
      <p:sp>
        <p:nvSpPr>
          <p:cNvPr id="7" name="Content Left"/>
          <p:cNvSpPr>
            <a:spLocks noGrp="1"/>
          </p:cNvSpPr>
          <p:nvPr>
            <p:ph sz="quarter" idx="13" hasCustomPrompt="1"/>
          </p:nvPr>
        </p:nvSpPr>
        <p:spPr>
          <a:xfrm>
            <a:off x="334800" y="1268414"/>
            <a:ext cx="3744384"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Content Center"/>
          <p:cNvSpPr>
            <a:spLocks noGrp="1"/>
          </p:cNvSpPr>
          <p:nvPr>
            <p:ph sz="quarter" idx="14" hasCustomPrompt="1"/>
          </p:nvPr>
        </p:nvSpPr>
        <p:spPr>
          <a:xfrm>
            <a:off x="4262399" y="1268414"/>
            <a:ext cx="3672000"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Right"/>
          <p:cNvSpPr>
            <a:spLocks noGrp="1"/>
          </p:cNvSpPr>
          <p:nvPr>
            <p:ph sz="quarter" idx="15" hasCustomPrompt="1"/>
          </p:nvPr>
        </p:nvSpPr>
        <p:spPr>
          <a:xfrm>
            <a:off x="8113184" y="1268414"/>
            <a:ext cx="3744416"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a:extLst>
              <a:ext uri="{FF2B5EF4-FFF2-40B4-BE49-F238E27FC236}">
                <a16:creationId xmlns:a16="http://schemas.microsoft.com/office/drawing/2014/main" id="{7A635AE4-FE20-4282-BFFD-96EBDCED60D9}"/>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96E14A5B-9E91-4287-8D3D-9F9C469D8ECA}"/>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210BD89C-2BAC-459E-A79D-05B6C0B33362}"/>
              </a:ext>
            </a:extLst>
          </p:cNvPr>
          <p:cNvSpPr>
            <a:spLocks noGrp="1"/>
          </p:cNvSpPr>
          <p:nvPr>
            <p:ph type="dt" sz="half" idx="16"/>
            <p:custDataLst>
              <p:tags r:id="rId10"/>
            </p:custDataLst>
          </p:nvPr>
        </p:nvSpPr>
        <p:spPr/>
        <p:txBody>
          <a:bodyPr/>
          <a:lstStyle/>
          <a:p>
            <a:r>
              <a:rPr lang="en-US" b="1"/>
              <a:t> </a:t>
            </a:r>
            <a:endParaRPr lang="en-US" b="1" dirty="0"/>
          </a:p>
        </p:txBody>
      </p:sp>
      <p:sp>
        <p:nvSpPr>
          <p:cNvPr id="12" name="Footer Placeholder 11" hidden="1">
            <a:extLst>
              <a:ext uri="{FF2B5EF4-FFF2-40B4-BE49-F238E27FC236}">
                <a16:creationId xmlns:a16="http://schemas.microsoft.com/office/drawing/2014/main" id="{13A018B2-30A4-435D-A599-2BE57EAB5CBC}"/>
              </a:ext>
            </a:extLst>
          </p:cNvPr>
          <p:cNvSpPr>
            <a:spLocks noGrp="1"/>
          </p:cNvSpPr>
          <p:nvPr>
            <p:ph type="ftr" sz="quarter" idx="17"/>
            <p:custDataLst>
              <p:tags r:id="rId11"/>
            </p:custDataLst>
          </p:nvPr>
        </p:nvSpPr>
        <p:spPr/>
        <p:txBody>
          <a:bodyPr/>
          <a:lstStyle/>
          <a:p>
            <a:endParaRPr lang="en-US" dirty="0"/>
          </a:p>
        </p:txBody>
      </p:sp>
      <p:sp>
        <p:nvSpPr>
          <p:cNvPr id="14" name="Slide Number Placeholder 13" hidden="1">
            <a:extLst>
              <a:ext uri="{FF2B5EF4-FFF2-40B4-BE49-F238E27FC236}">
                <a16:creationId xmlns:a16="http://schemas.microsoft.com/office/drawing/2014/main" id="{B6CA23A5-CFDD-4B39-B853-6A18A878BFBF}"/>
              </a:ext>
            </a:extLst>
          </p:cNvPr>
          <p:cNvSpPr>
            <a:spLocks noGrp="1"/>
          </p:cNvSpPr>
          <p:nvPr>
            <p:ph type="sldNum" sz="quarter" idx="18"/>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226441E8-60EA-42A3-B978-BA612ACACF40}"/>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orient="horz" pos="4020">
          <p15:clr>
            <a:srgbClr val="FBAE40"/>
          </p15:clr>
        </p15:guide>
        <p15:guide id="2" orient="horz" pos="799">
          <p15:clr>
            <a:srgbClr val="FBAE40"/>
          </p15:clr>
        </p15:guide>
        <p15:guide id="3" pos="4997">
          <p15:clr>
            <a:srgbClr val="FBAE40"/>
          </p15:clr>
        </p15:guide>
        <p15:guide id="4" pos="2683">
          <p15:clr>
            <a:srgbClr val="FBAE40"/>
          </p15:clr>
        </p15:guide>
        <p15:guide id="5" pos="2570">
          <p15:clr>
            <a:srgbClr val="FBAE40"/>
          </p15:clr>
        </p15:guide>
        <p15:guide id="6" pos="5110">
          <p15:clr>
            <a:srgbClr val="FBAE40"/>
          </p15:clr>
        </p15:guide>
        <p15:guide id="7" pos="211">
          <p15:clr>
            <a:srgbClr val="FBAE40"/>
          </p15:clr>
        </p15:guide>
        <p15:guide id="8" pos="746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Row | 3 columns">
    <p:spTree>
      <p:nvGrpSpPr>
        <p:cNvPr id="1" name=""/>
        <p:cNvGrpSpPr/>
        <p:nvPr/>
      </p:nvGrpSpPr>
      <p:grpSpPr>
        <a:xfrm>
          <a:off x="0" y="0"/>
          <a:ext cx="0" cy="0"/>
          <a:chOff x="0" y="0"/>
          <a:chExt cx="0" cy="0"/>
        </a:xfrm>
      </p:grpSpPr>
      <p:sp>
        <p:nvSpPr>
          <p:cNvPr id="12" name="empower_additionalText_placeholder" hidden="1">
            <a:extLst>
              <a:ext uri="{FF2B5EF4-FFF2-40B4-BE49-F238E27FC236}">
                <a16:creationId xmlns:a16="http://schemas.microsoft.com/office/drawing/2014/main" id="{488416C1-009C-4276-862C-859A39D89869}"/>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B192327F-A51B-41E2-B3F1-79934B282903}"/>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6" name="empower_proprietary_placeholder" hidden="1">
            <a:extLst>
              <a:ext uri="{FF2B5EF4-FFF2-40B4-BE49-F238E27FC236}">
                <a16:creationId xmlns:a16="http://schemas.microsoft.com/office/drawing/2014/main" id="{EE529511-279F-4E8D-B98F-7745CB480D72}"/>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8" name="empower_draft_placeholder" hidden="1">
            <a:extLst>
              <a:ext uri="{FF2B5EF4-FFF2-40B4-BE49-F238E27FC236}">
                <a16:creationId xmlns:a16="http://schemas.microsoft.com/office/drawing/2014/main" id="{7712C297-5B52-4E05-AEC3-8C81F2A74EE5}"/>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20" name="empower_footer_placeholder">
            <a:extLst>
              <a:ext uri="{FF2B5EF4-FFF2-40B4-BE49-F238E27FC236}">
                <a16:creationId xmlns:a16="http://schemas.microsoft.com/office/drawing/2014/main" id="{C492E0D9-97C5-4A27-B585-4460769C4D67}"/>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2" name="empower_classification_attention_placeholder" hidden="1">
            <a:extLst>
              <a:ext uri="{FF2B5EF4-FFF2-40B4-BE49-F238E27FC236}">
                <a16:creationId xmlns:a16="http://schemas.microsoft.com/office/drawing/2014/main" id="{EB4DD739-504C-48CA-BA98-DEE0B3A91EAB}"/>
              </a:ext>
            </a:extLst>
          </p:cNvPr>
          <p:cNvSpPr txBox="1">
            <a:spLocks/>
          </p:cNvSpPr>
          <p:nvPr>
            <p:custDataLst>
              <p:tags r:id="rId6"/>
            </p:custDataLst>
          </p:nvPr>
        </p:nvSpPr>
        <p:spPr bwMode="auto">
          <a:xfrm>
            <a:off x="1238188" y="6489341"/>
            <a:ext cx="971855"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4" name="empower_classification_placeholder">
            <a:extLst>
              <a:ext uri="{FF2B5EF4-FFF2-40B4-BE49-F238E27FC236}">
                <a16:creationId xmlns:a16="http://schemas.microsoft.com/office/drawing/2014/main" id="{D547197E-1EC3-47AA-B644-4B7771421A2B}"/>
              </a:ext>
            </a:extLst>
          </p:cNvPr>
          <p:cNvSpPr txBox="1"/>
          <p:nvPr>
            <p:custDataLst>
              <p:tags r:id="rId7"/>
            </p:custDataLst>
          </p:nvPr>
        </p:nvSpPr>
        <p:spPr bwMode="auto">
          <a:xfrm>
            <a:off x="1238188" y="6489341"/>
            <a:ext cx="973251"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6" name="empower_date_placeholder">
            <a:extLst>
              <a:ext uri="{FF2B5EF4-FFF2-40B4-BE49-F238E27FC236}">
                <a16:creationId xmlns:a16="http://schemas.microsoft.com/office/drawing/2014/main" id="{5B4084F1-8114-4C22-84F5-3D14817A7904}"/>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p>
        </p:txBody>
      </p:sp>
      <p:sp>
        <p:nvSpPr>
          <p:cNvPr id="7" name="Content Top"/>
          <p:cNvSpPr>
            <a:spLocks noGrp="1"/>
          </p:cNvSpPr>
          <p:nvPr>
            <p:ph sz="quarter" idx="13" hasCustomPrompt="1"/>
          </p:nvPr>
        </p:nvSpPr>
        <p:spPr>
          <a:xfrm>
            <a:off x="334800" y="1268414"/>
            <a:ext cx="11521280" cy="1368425"/>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stStyle>
          <a:p>
            <a:pPr lvl="0"/>
            <a:r>
              <a:rPr lang="en-US" noProof="0"/>
              <a:t>Click to edit text</a:t>
            </a:r>
          </a:p>
          <a:p>
            <a:pPr lvl="1"/>
            <a:r>
              <a:rPr lang="en-US" noProof="0"/>
              <a:t>Second level</a:t>
            </a:r>
          </a:p>
          <a:p>
            <a:pPr lvl="2"/>
            <a:r>
              <a:rPr lang="en-US" noProof="0"/>
              <a:t>Third level</a:t>
            </a:r>
          </a:p>
        </p:txBody>
      </p:sp>
      <p:sp>
        <p:nvSpPr>
          <p:cNvPr id="9" name="Content Left"/>
          <p:cNvSpPr>
            <a:spLocks noGrp="1"/>
          </p:cNvSpPr>
          <p:nvPr>
            <p:ph sz="quarter" idx="14" hasCustomPrompt="1"/>
          </p:nvPr>
        </p:nvSpPr>
        <p:spPr>
          <a:xfrm>
            <a:off x="334800" y="2781300"/>
            <a:ext cx="3744000" cy="3600451"/>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vl4pPr>
              <a:spcAft>
                <a:spcPts val="0"/>
              </a:spcAft>
              <a:defRPr>
                <a:latin typeface="+mn-lt"/>
                <a:ea typeface="+mn-ea"/>
                <a:cs typeface="+mn-cs"/>
              </a:defRPr>
            </a:lvl4pPr>
            <a:lvl5pPr>
              <a:spcAft>
                <a:spcPts val="0"/>
              </a:spcAft>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Center"/>
          <p:cNvSpPr>
            <a:spLocks noGrp="1"/>
          </p:cNvSpPr>
          <p:nvPr>
            <p:ph sz="quarter" idx="15" hasCustomPrompt="1"/>
          </p:nvPr>
        </p:nvSpPr>
        <p:spPr>
          <a:xfrm>
            <a:off x="4259262" y="2781300"/>
            <a:ext cx="3673475" cy="3600451"/>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vl4pPr>
              <a:spcAft>
                <a:spcPts val="0"/>
              </a:spcAft>
              <a:defRPr>
                <a:latin typeface="+mn-lt"/>
                <a:ea typeface="+mn-ea"/>
                <a:cs typeface="+mn-cs"/>
              </a:defRPr>
            </a:lvl4pPr>
            <a:lvl5pPr>
              <a:spcAft>
                <a:spcPts val="0"/>
              </a:spcAft>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Right"/>
          <p:cNvSpPr>
            <a:spLocks noGrp="1"/>
          </p:cNvSpPr>
          <p:nvPr>
            <p:ph sz="quarter" idx="16" hasCustomPrompt="1"/>
          </p:nvPr>
        </p:nvSpPr>
        <p:spPr>
          <a:xfrm>
            <a:off x="8113186" y="2781300"/>
            <a:ext cx="3744383" cy="3600451"/>
          </a:xfrm>
          <a:prstGeom prst="rect">
            <a:avLst/>
          </a:prstGeom>
        </p:spPr>
        <p:txBody>
          <a:bodyPr/>
          <a:lstStyle>
            <a:lvl1pPr>
              <a:spcAft>
                <a:spcPts val="0"/>
              </a:spcAft>
              <a:defRPr>
                <a:latin typeface="+mn-lt"/>
                <a:ea typeface="+mn-ea"/>
                <a:cs typeface="+mn-cs"/>
              </a:defRPr>
            </a:lvl1pPr>
            <a:lvl2pPr>
              <a:spcAft>
                <a:spcPts val="0"/>
              </a:spcAft>
              <a:defRPr>
                <a:latin typeface="+mn-lt"/>
                <a:ea typeface="+mn-ea"/>
                <a:cs typeface="+mn-cs"/>
              </a:defRPr>
            </a:lvl2pPr>
            <a:lvl3pPr>
              <a:spcAft>
                <a:spcPts val="0"/>
              </a:spcAft>
              <a:defRPr>
                <a:latin typeface="+mn-lt"/>
                <a:ea typeface="+mn-ea"/>
                <a:cs typeface="+mn-cs"/>
              </a:defRPr>
            </a:lvl3pPr>
            <a:lvl4pPr>
              <a:spcAft>
                <a:spcPts val="0"/>
              </a:spcAft>
              <a:defRPr>
                <a:latin typeface="+mn-lt"/>
                <a:ea typeface="+mn-ea"/>
                <a:cs typeface="+mn-cs"/>
              </a:defRPr>
            </a:lvl4pPr>
            <a:lvl5pPr>
              <a:spcAft>
                <a:spcPts val="0"/>
              </a:spcAft>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a:extLst>
              <a:ext uri="{FF2B5EF4-FFF2-40B4-BE49-F238E27FC236}">
                <a16:creationId xmlns:a16="http://schemas.microsoft.com/office/drawing/2014/main" id="{6C581746-1B2C-4D98-9755-6221A3ED9E38}"/>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7AAAECD1-71D2-46B6-BF2D-6007823BA888}"/>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EA8AF054-4363-4E54-A605-8A5E7CD05422}"/>
              </a:ext>
            </a:extLst>
          </p:cNvPr>
          <p:cNvSpPr>
            <a:spLocks noGrp="1"/>
          </p:cNvSpPr>
          <p:nvPr>
            <p:ph type="dt" sz="half" idx="17"/>
            <p:custDataLst>
              <p:tags r:id="rId10"/>
            </p:custDataLst>
          </p:nvPr>
        </p:nvSpPr>
        <p:spPr/>
        <p:txBody>
          <a:bodyPr/>
          <a:lstStyle/>
          <a:p>
            <a:r>
              <a:rPr lang="en-US" b="1"/>
              <a:t> </a:t>
            </a:r>
            <a:endParaRPr lang="en-US" b="1" dirty="0"/>
          </a:p>
        </p:txBody>
      </p:sp>
      <p:sp>
        <p:nvSpPr>
          <p:cNvPr id="14" name="Footer Placeholder 13" hidden="1">
            <a:extLst>
              <a:ext uri="{FF2B5EF4-FFF2-40B4-BE49-F238E27FC236}">
                <a16:creationId xmlns:a16="http://schemas.microsoft.com/office/drawing/2014/main" id="{C839DAF8-6F4C-441B-B45B-348B7EA8B4B3}"/>
              </a:ext>
            </a:extLst>
          </p:cNvPr>
          <p:cNvSpPr>
            <a:spLocks noGrp="1"/>
          </p:cNvSpPr>
          <p:nvPr>
            <p:ph type="ftr" sz="quarter" idx="18"/>
            <p:custDataLst>
              <p:tags r:id="rId11"/>
            </p:custDataLst>
          </p:nvPr>
        </p:nvSpPr>
        <p:spPr/>
        <p:txBody>
          <a:bodyPr/>
          <a:lstStyle/>
          <a:p>
            <a:endParaRPr lang="en-US" dirty="0"/>
          </a:p>
        </p:txBody>
      </p:sp>
      <p:sp>
        <p:nvSpPr>
          <p:cNvPr id="15" name="Slide Number Placeholder 14" hidden="1">
            <a:extLst>
              <a:ext uri="{FF2B5EF4-FFF2-40B4-BE49-F238E27FC236}">
                <a16:creationId xmlns:a16="http://schemas.microsoft.com/office/drawing/2014/main" id="{0CBA086A-526B-43F0-BEDE-EC3219CC7834}"/>
              </a:ext>
            </a:extLst>
          </p:cNvPr>
          <p:cNvSpPr>
            <a:spLocks noGrp="1"/>
          </p:cNvSpPr>
          <p:nvPr>
            <p:ph type="sldNum" sz="quarter" idx="19"/>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F76E7CBE-7230-4110-85FB-3718D4B81343}"/>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4997">
          <p15:clr>
            <a:srgbClr val="FBAE40"/>
          </p15:clr>
        </p15:guide>
        <p15:guide id="2" pos="5110">
          <p15:clr>
            <a:srgbClr val="FBAE40"/>
          </p15:clr>
        </p15:guide>
        <p15:guide id="3" pos="7469">
          <p15:clr>
            <a:srgbClr val="FBAE40"/>
          </p15:clr>
        </p15:guide>
        <p15:guide id="4" pos="2683">
          <p15:clr>
            <a:srgbClr val="FBAE40"/>
          </p15:clr>
        </p15:guide>
        <p15:guide id="5" pos="2570">
          <p15:clr>
            <a:srgbClr val="FBAE40"/>
          </p15:clr>
        </p15:guide>
        <p15:guide id="6" pos="211">
          <p15:clr>
            <a:srgbClr val="FBAE40"/>
          </p15:clr>
        </p15:guide>
        <p15:guide id="7" orient="horz" pos="799">
          <p15:clr>
            <a:srgbClr val="FBAE40"/>
          </p15:clr>
        </p15:guide>
        <p15:guide id="8" orient="horz" pos="4020">
          <p15:clr>
            <a:srgbClr val="FBAE40"/>
          </p15:clr>
        </p15:guide>
        <p15:guide id="9" orient="horz" pos="1661">
          <p15:clr>
            <a:srgbClr val="FBAE40"/>
          </p15:clr>
        </p15:guide>
        <p15:guide id="10" orient="horz" pos="175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xAndMedia" preserve="1">
  <p:cSld name="4 columns">
    <p:spTree>
      <p:nvGrpSpPr>
        <p:cNvPr id="1" name=""/>
        <p:cNvGrpSpPr/>
        <p:nvPr/>
      </p:nvGrpSpPr>
      <p:grpSpPr>
        <a:xfrm>
          <a:off x="0" y="0"/>
          <a:ext cx="0" cy="0"/>
          <a:chOff x="0" y="0"/>
          <a:chExt cx="0" cy="0"/>
        </a:xfrm>
      </p:grpSpPr>
      <p:sp>
        <p:nvSpPr>
          <p:cNvPr id="11" name="empower_additionalText_placeholder" hidden="1">
            <a:extLst>
              <a:ext uri="{FF2B5EF4-FFF2-40B4-BE49-F238E27FC236}">
                <a16:creationId xmlns:a16="http://schemas.microsoft.com/office/drawing/2014/main" id="{5BFFD0DD-DDFD-422B-86D9-F164E68C0538}"/>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5" name="empower_document_placeholder" hidden="1">
            <a:extLst>
              <a:ext uri="{FF2B5EF4-FFF2-40B4-BE49-F238E27FC236}">
                <a16:creationId xmlns:a16="http://schemas.microsoft.com/office/drawing/2014/main" id="{DF070F93-7F88-456A-894C-885F8AC591A3}"/>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6" name="empower_proprietary_placeholder" hidden="1">
            <a:extLst>
              <a:ext uri="{FF2B5EF4-FFF2-40B4-BE49-F238E27FC236}">
                <a16:creationId xmlns:a16="http://schemas.microsoft.com/office/drawing/2014/main" id="{9A5FF993-F527-4569-A066-E8D346767DE0}"/>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7" name="empower_draft_placeholder" hidden="1">
            <a:extLst>
              <a:ext uri="{FF2B5EF4-FFF2-40B4-BE49-F238E27FC236}">
                <a16:creationId xmlns:a16="http://schemas.microsoft.com/office/drawing/2014/main" id="{709C3987-21ED-4B60-B90F-837FB1F2A7A5}"/>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9" name="empower_footer_placeholder">
            <a:extLst>
              <a:ext uri="{FF2B5EF4-FFF2-40B4-BE49-F238E27FC236}">
                <a16:creationId xmlns:a16="http://schemas.microsoft.com/office/drawing/2014/main" id="{C33D0117-4C9D-47FC-BBAF-7D90814DB7C7}"/>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10" name="empower_classification_attention_placeholder" hidden="1">
            <a:extLst>
              <a:ext uri="{FF2B5EF4-FFF2-40B4-BE49-F238E27FC236}">
                <a16:creationId xmlns:a16="http://schemas.microsoft.com/office/drawing/2014/main" id="{40F47B66-9156-4480-85AF-99EB0563F553}"/>
              </a:ext>
            </a:extLst>
          </p:cNvPr>
          <p:cNvSpPr txBox="1"/>
          <p:nvPr>
            <p:custDataLst>
              <p:tags r:id="rId6"/>
            </p:custDataLst>
          </p:nvPr>
        </p:nvSpPr>
        <p:spPr bwMode="auto">
          <a:xfrm>
            <a:off x="1238188" y="6489341"/>
            <a:ext cx="971855"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14" name="empower_classification_placeholder">
            <a:extLst>
              <a:ext uri="{FF2B5EF4-FFF2-40B4-BE49-F238E27FC236}">
                <a16:creationId xmlns:a16="http://schemas.microsoft.com/office/drawing/2014/main" id="{B1D76006-023D-437E-80D1-B8FC83CA1329}"/>
              </a:ext>
            </a:extLst>
          </p:cNvPr>
          <p:cNvSpPr txBox="1"/>
          <p:nvPr>
            <p:custDataLst>
              <p:tags r:id="rId7"/>
            </p:custDataLst>
          </p:nvPr>
        </p:nvSpPr>
        <p:spPr bwMode="auto">
          <a:xfrm>
            <a:off x="1238188" y="6489341"/>
            <a:ext cx="973251"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6" name="empower_date_placeholder">
            <a:extLst>
              <a:ext uri="{FF2B5EF4-FFF2-40B4-BE49-F238E27FC236}">
                <a16:creationId xmlns:a16="http://schemas.microsoft.com/office/drawing/2014/main" id="{71DC81B7-1CCA-48F9-8AB9-34BBC16340CF}"/>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p>
        </p:txBody>
      </p:sp>
      <p:sp>
        <p:nvSpPr>
          <p:cNvPr id="8" name="Content Left">
            <a:extLst>
              <a:ext uri="{FF2B5EF4-FFF2-40B4-BE49-F238E27FC236}">
                <a16:creationId xmlns:a16="http://schemas.microsoft.com/office/drawing/2014/main" id="{371B7856-37AA-4EBD-9A28-1045DC90A92A}"/>
              </a:ext>
            </a:extLst>
          </p:cNvPr>
          <p:cNvSpPr>
            <a:spLocks noGrp="1"/>
          </p:cNvSpPr>
          <p:nvPr>
            <p:ph sz="quarter" idx="20" hasCustomPrompt="1"/>
          </p:nvPr>
        </p:nvSpPr>
        <p:spPr>
          <a:xfrm>
            <a:off x="334799" y="1268414"/>
            <a:ext cx="2808000" cy="5113338"/>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Center Left">
            <a:extLst>
              <a:ext uri="{FF2B5EF4-FFF2-40B4-BE49-F238E27FC236}">
                <a16:creationId xmlns:a16="http://schemas.microsoft.com/office/drawing/2014/main" id="{AB4408A9-DF90-4D32-8AE8-9278539718C0}"/>
              </a:ext>
            </a:extLst>
          </p:cNvPr>
          <p:cNvSpPr>
            <a:spLocks noGrp="1"/>
          </p:cNvSpPr>
          <p:nvPr>
            <p:ph sz="quarter" idx="21" hasCustomPrompt="1"/>
          </p:nvPr>
        </p:nvSpPr>
        <p:spPr>
          <a:xfrm>
            <a:off x="3324225" y="1268414"/>
            <a:ext cx="2663825" cy="5113338"/>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Center Right">
            <a:extLst>
              <a:ext uri="{FF2B5EF4-FFF2-40B4-BE49-F238E27FC236}">
                <a16:creationId xmlns:a16="http://schemas.microsoft.com/office/drawing/2014/main" id="{FFF96914-9970-46DB-82A4-AB1B80110378}"/>
              </a:ext>
            </a:extLst>
          </p:cNvPr>
          <p:cNvSpPr>
            <a:spLocks noGrp="1"/>
          </p:cNvSpPr>
          <p:nvPr>
            <p:ph sz="quarter" idx="22" hasCustomPrompt="1"/>
          </p:nvPr>
        </p:nvSpPr>
        <p:spPr>
          <a:xfrm>
            <a:off x="6203950" y="1268414"/>
            <a:ext cx="2663825" cy="5113338"/>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Content Right">
            <a:extLst>
              <a:ext uri="{FF2B5EF4-FFF2-40B4-BE49-F238E27FC236}">
                <a16:creationId xmlns:a16="http://schemas.microsoft.com/office/drawing/2014/main" id="{6803C6B1-D864-4BE6-AE1F-CA280F4DABD8}"/>
              </a:ext>
            </a:extLst>
          </p:cNvPr>
          <p:cNvSpPr>
            <a:spLocks noGrp="1"/>
          </p:cNvSpPr>
          <p:nvPr>
            <p:ph sz="quarter" idx="23" hasCustomPrompt="1"/>
          </p:nvPr>
        </p:nvSpPr>
        <p:spPr>
          <a:xfrm>
            <a:off x="9048750" y="1268414"/>
            <a:ext cx="2807593" cy="5113338"/>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Title">
            <a:extLst>
              <a:ext uri="{FF2B5EF4-FFF2-40B4-BE49-F238E27FC236}">
                <a16:creationId xmlns:a16="http://schemas.microsoft.com/office/drawing/2014/main" id="{CDD773CC-FCEC-46C8-A75B-E70A26A7BF5B}"/>
              </a:ext>
            </a:extLst>
          </p:cNvPr>
          <p:cNvSpPr>
            <a:spLocks noGrp="1"/>
          </p:cNvSpPr>
          <p:nvPr>
            <p:ph type="title" hasCustomPrompt="1"/>
          </p:nvPr>
        </p:nvSpPr>
        <p:spPr/>
        <p:txBody>
          <a:bodyPr/>
          <a:lstStyle>
            <a:lvl1pPr>
              <a:defRPr baseline="0">
                <a:latin typeface="+mj-lt"/>
                <a:ea typeface="+mj-ea"/>
                <a:cs typeface="+mj-cs"/>
              </a:defRPr>
            </a:lvl1pPr>
          </a:lstStyle>
          <a:p>
            <a:r>
              <a:rPr lang="en-US" noProof="0" dirty="0"/>
              <a:t>Click to edit title</a:t>
            </a:r>
          </a:p>
        </p:txBody>
      </p:sp>
      <p:sp>
        <p:nvSpPr>
          <p:cNvPr id="4" name="LOGO PROTECTION" hidden="1">
            <a:extLst>
              <a:ext uri="{FF2B5EF4-FFF2-40B4-BE49-F238E27FC236}">
                <a16:creationId xmlns:a16="http://schemas.microsoft.com/office/drawing/2014/main" id="{FC67C23C-8514-4FAA-ABF5-040B63DA67C4}"/>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735BE885-8732-4220-942B-E6D8F286274D}"/>
              </a:ext>
            </a:extLst>
          </p:cNvPr>
          <p:cNvSpPr>
            <a:spLocks noGrp="1"/>
          </p:cNvSpPr>
          <p:nvPr>
            <p:ph type="dt" sz="half" idx="24"/>
            <p:custDataLst>
              <p:tags r:id="rId10"/>
            </p:custDataLst>
          </p:nvPr>
        </p:nvSpPr>
        <p:spPr/>
        <p:txBody>
          <a:bodyPr/>
          <a:lstStyle/>
          <a:p>
            <a:r>
              <a:rPr lang="en-US" b="1"/>
              <a:t> </a:t>
            </a:r>
            <a:endParaRPr lang="en-US" b="1" dirty="0"/>
          </a:p>
        </p:txBody>
      </p:sp>
      <p:sp>
        <p:nvSpPr>
          <p:cNvPr id="13" name="Footer Placeholder 12" hidden="1">
            <a:extLst>
              <a:ext uri="{FF2B5EF4-FFF2-40B4-BE49-F238E27FC236}">
                <a16:creationId xmlns:a16="http://schemas.microsoft.com/office/drawing/2014/main" id="{30570D12-AEFF-4406-B206-CB0D80D8FF49}"/>
              </a:ext>
            </a:extLst>
          </p:cNvPr>
          <p:cNvSpPr>
            <a:spLocks noGrp="1"/>
          </p:cNvSpPr>
          <p:nvPr>
            <p:ph type="ftr" sz="quarter" idx="25"/>
            <p:custDataLst>
              <p:tags r:id="rId11"/>
            </p:custDataLst>
          </p:nvPr>
        </p:nvSpPr>
        <p:spPr/>
        <p:txBody>
          <a:bodyPr/>
          <a:lstStyle/>
          <a:p>
            <a:endParaRPr lang="en-US" dirty="0"/>
          </a:p>
        </p:txBody>
      </p:sp>
      <p:sp>
        <p:nvSpPr>
          <p:cNvPr id="16" name="Slide Number Placeholder 15" hidden="1">
            <a:extLst>
              <a:ext uri="{FF2B5EF4-FFF2-40B4-BE49-F238E27FC236}">
                <a16:creationId xmlns:a16="http://schemas.microsoft.com/office/drawing/2014/main" id="{C49E2653-C8D1-4594-B3A4-0606A88CBB62}"/>
              </a:ext>
            </a:extLst>
          </p:cNvPr>
          <p:cNvSpPr>
            <a:spLocks noGrp="1"/>
          </p:cNvSpPr>
          <p:nvPr>
            <p:ph type="sldNum" sz="quarter" idx="26"/>
            <p:custDataLst>
              <p:tags r:id="rId12"/>
            </p:custDataLst>
          </p:nvPr>
        </p:nvSpPr>
        <p:spPr/>
        <p:txBody>
          <a:bodyPr/>
          <a:lstStyle/>
          <a:p>
            <a:r>
              <a:rPr lang="en-US"/>
              <a:t> </a:t>
            </a:r>
            <a:endParaRPr lang="en-US" dirty="0"/>
          </a:p>
        </p:txBody>
      </p:sp>
      <p:sp>
        <p:nvSpPr>
          <p:cNvPr id="18" name="MIO_Placeholder_Mapping" hidden="1">
            <a:extLst>
              <a:ext uri="{FF2B5EF4-FFF2-40B4-BE49-F238E27FC236}">
                <a16:creationId xmlns:a16="http://schemas.microsoft.com/office/drawing/2014/main" id="{12ADA7AE-DD1C-409A-B0A5-6D14FF7BF270}"/>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orient="horz" pos="799">
          <p15:clr>
            <a:srgbClr val="FBAE40"/>
          </p15:clr>
        </p15:guide>
        <p15:guide id="2" orient="horz" pos="4020">
          <p15:clr>
            <a:srgbClr val="FBAE40"/>
          </p15:clr>
        </p15:guide>
        <p15:guide id="3" pos="7469">
          <p15:clr>
            <a:srgbClr val="FBAE40"/>
          </p15:clr>
        </p15:guide>
        <p15:guide id="4" pos="211">
          <p15:clr>
            <a:srgbClr val="FBAE40"/>
          </p15:clr>
        </p15:guide>
        <p15:guide id="5" pos="3908">
          <p15:clr>
            <a:srgbClr val="FBAE40"/>
          </p15:clr>
        </p15:guide>
        <p15:guide id="6" pos="3772">
          <p15:clr>
            <a:srgbClr val="FBAE40"/>
          </p15:clr>
        </p15:guide>
        <p15:guide id="7" pos="5586">
          <p15:clr>
            <a:srgbClr val="FBAE40"/>
          </p15:clr>
        </p15:guide>
        <p15:guide id="8" pos="5700">
          <p15:clr>
            <a:srgbClr val="FBAE40"/>
          </p15:clr>
        </p15:guide>
        <p15:guide id="9" pos="1980">
          <p15:clr>
            <a:srgbClr val="FBAE40"/>
          </p15:clr>
        </p15:guide>
        <p15:guide id="10" pos="209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Row | 4 columns">
    <p:spTree>
      <p:nvGrpSpPr>
        <p:cNvPr id="1" name=""/>
        <p:cNvGrpSpPr/>
        <p:nvPr/>
      </p:nvGrpSpPr>
      <p:grpSpPr>
        <a:xfrm>
          <a:off x="0" y="0"/>
          <a:ext cx="0" cy="0"/>
          <a:chOff x="0" y="0"/>
          <a:chExt cx="0" cy="0"/>
        </a:xfrm>
      </p:grpSpPr>
      <p:sp>
        <p:nvSpPr>
          <p:cNvPr id="13" name="empower_additionalText_placeholder" hidden="1">
            <a:extLst>
              <a:ext uri="{FF2B5EF4-FFF2-40B4-BE49-F238E27FC236}">
                <a16:creationId xmlns:a16="http://schemas.microsoft.com/office/drawing/2014/main" id="{598DE9EE-A198-41B5-9814-41C66F96D3B0}"/>
              </a:ext>
            </a:extLst>
          </p:cNvPr>
          <p:cNvSpPr txBox="1"/>
          <p:nvPr>
            <p:custDataLst>
              <p:tags r:id="rId1"/>
            </p:custDataLst>
          </p:nvPr>
        </p:nvSpPr>
        <p:spPr bwMode="auto">
          <a:xfrm>
            <a:off x="2531796" y="6489700"/>
            <a:ext cx="1728000" cy="361100"/>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5" name="empower_document_placeholder" hidden="1">
            <a:extLst>
              <a:ext uri="{FF2B5EF4-FFF2-40B4-BE49-F238E27FC236}">
                <a16:creationId xmlns:a16="http://schemas.microsoft.com/office/drawing/2014/main" id="{0AFB1D71-5FD7-446C-90B5-1DE68C513BD6}"/>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6" name="empower_proprietary_placeholder" hidden="1">
            <a:extLst>
              <a:ext uri="{FF2B5EF4-FFF2-40B4-BE49-F238E27FC236}">
                <a16:creationId xmlns:a16="http://schemas.microsoft.com/office/drawing/2014/main" id="{57168C6C-B95E-4260-9301-8D1D5988F67B}"/>
              </a:ext>
            </a:extLst>
          </p:cNvPr>
          <p:cNvSpPr txBox="1"/>
          <p:nvPr>
            <p:custDataLst>
              <p:tags r:id="rId3"/>
            </p:custDataLst>
          </p:nvPr>
        </p:nvSpPr>
        <p:spPr bwMode="auto">
          <a:xfrm>
            <a:off x="9444480" y="6489700"/>
            <a:ext cx="97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7" name="empower_draft_placeholder" hidden="1">
            <a:extLst>
              <a:ext uri="{FF2B5EF4-FFF2-40B4-BE49-F238E27FC236}">
                <a16:creationId xmlns:a16="http://schemas.microsoft.com/office/drawing/2014/main" id="{729E2230-F28C-4139-A2F7-536C0BDB8E99}"/>
              </a:ext>
            </a:extLst>
          </p:cNvPr>
          <p:cNvSpPr txBox="1"/>
          <p:nvPr>
            <p:custDataLst>
              <p:tags r:id="rId4"/>
            </p:custDataLst>
          </p:nvPr>
        </p:nvSpPr>
        <p:spPr bwMode="auto">
          <a:xfrm>
            <a:off x="8761190" y="6489700"/>
            <a:ext cx="360362"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9" name="empower_footer_placeholder">
            <a:extLst>
              <a:ext uri="{FF2B5EF4-FFF2-40B4-BE49-F238E27FC236}">
                <a16:creationId xmlns:a16="http://schemas.microsoft.com/office/drawing/2014/main" id="{2A98BB16-D9CD-4785-A71C-21C57A554883}"/>
              </a:ext>
            </a:extLst>
          </p:cNvPr>
          <p:cNvSpPr txBox="1"/>
          <p:nvPr>
            <p:custDataLst>
              <p:tags r:id="rId5"/>
            </p:custDataLst>
          </p:nvPr>
        </p:nvSpPr>
        <p:spPr bwMode="auto">
          <a:xfrm>
            <a:off x="4547828" y="6489700"/>
            <a:ext cx="3096343" cy="3611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10" name="empower_classification_attention_placeholder" hidden="1">
            <a:extLst>
              <a:ext uri="{FF2B5EF4-FFF2-40B4-BE49-F238E27FC236}">
                <a16:creationId xmlns:a16="http://schemas.microsoft.com/office/drawing/2014/main" id="{333A1F8F-A990-434A-92C1-D59A014E7AFF}"/>
              </a:ext>
            </a:extLst>
          </p:cNvPr>
          <p:cNvSpPr txBox="1"/>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11" name="empower_classification_placeholder">
            <a:extLst>
              <a:ext uri="{FF2B5EF4-FFF2-40B4-BE49-F238E27FC236}">
                <a16:creationId xmlns:a16="http://schemas.microsoft.com/office/drawing/2014/main" id="{DBAA7875-DC7B-4CB1-AFAA-A99AEDD01BF7}"/>
              </a:ext>
            </a:extLst>
          </p:cNvPr>
          <p:cNvSpPr txBox="1"/>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15" name="empower_date_placeholder">
            <a:extLst>
              <a:ext uri="{FF2B5EF4-FFF2-40B4-BE49-F238E27FC236}">
                <a16:creationId xmlns:a16="http://schemas.microsoft.com/office/drawing/2014/main" id="{5743D8EF-9336-4669-BBD9-501D062A3DB4}"/>
              </a:ext>
            </a:extLst>
          </p:cNvPr>
          <p:cNvSpPr txBox="1"/>
          <p:nvPr>
            <p:custDataLst>
              <p:tags r:id="rId8"/>
            </p:custDataLst>
          </p:nvPr>
        </p:nvSpPr>
        <p:spPr bwMode="auto">
          <a:xfrm>
            <a:off x="334963" y="6489700"/>
            <a:ext cx="61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endParaRPr lang="en-US" sz="800" kern="0" noProof="0" dirty="0">
              <a:solidFill>
                <a:schemeClr val="tx1"/>
              </a:solidFill>
              <a:latin typeface="+mn-lt"/>
              <a:ea typeface="+mn-ea"/>
              <a:cs typeface="+mn-cs"/>
            </a:endParaRPr>
          </a:p>
        </p:txBody>
      </p:sp>
      <p:sp>
        <p:nvSpPr>
          <p:cNvPr id="8" name="Content Top">
            <a:extLst>
              <a:ext uri="{FF2B5EF4-FFF2-40B4-BE49-F238E27FC236}">
                <a16:creationId xmlns:a16="http://schemas.microsoft.com/office/drawing/2014/main" id="{B528FDA5-64C4-4079-B7B7-97722BA30039}"/>
              </a:ext>
            </a:extLst>
          </p:cNvPr>
          <p:cNvSpPr>
            <a:spLocks noGrp="1"/>
          </p:cNvSpPr>
          <p:nvPr>
            <p:ph sz="quarter" idx="21" hasCustomPrompt="1"/>
          </p:nvPr>
        </p:nvSpPr>
        <p:spPr>
          <a:xfrm>
            <a:off x="334800" y="1268414"/>
            <a:ext cx="11521280" cy="1368425"/>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stStyle>
          <a:p>
            <a:pPr lvl="0"/>
            <a:r>
              <a:rPr lang="en-US" noProof="0"/>
              <a:t>Click to edit text</a:t>
            </a:r>
          </a:p>
          <a:p>
            <a:pPr lvl="1"/>
            <a:r>
              <a:rPr lang="en-US" noProof="0"/>
              <a:t>Second level</a:t>
            </a:r>
          </a:p>
          <a:p>
            <a:pPr lvl="2"/>
            <a:r>
              <a:rPr lang="en-US" noProof="0"/>
              <a:t>Third level</a:t>
            </a:r>
          </a:p>
        </p:txBody>
      </p:sp>
      <p:sp>
        <p:nvSpPr>
          <p:cNvPr id="12" name="Content Left">
            <a:extLst>
              <a:ext uri="{FF2B5EF4-FFF2-40B4-BE49-F238E27FC236}">
                <a16:creationId xmlns:a16="http://schemas.microsoft.com/office/drawing/2014/main" id="{11455573-DB68-4634-9EB0-10FDA72EB09C}"/>
              </a:ext>
            </a:extLst>
          </p:cNvPr>
          <p:cNvSpPr>
            <a:spLocks noGrp="1"/>
          </p:cNvSpPr>
          <p:nvPr>
            <p:ph sz="quarter" idx="22" hasCustomPrompt="1"/>
          </p:nvPr>
        </p:nvSpPr>
        <p:spPr>
          <a:xfrm>
            <a:off x="334800" y="2781300"/>
            <a:ext cx="2808000" cy="3600451"/>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Content Center Left">
            <a:extLst>
              <a:ext uri="{FF2B5EF4-FFF2-40B4-BE49-F238E27FC236}">
                <a16:creationId xmlns:a16="http://schemas.microsoft.com/office/drawing/2014/main" id="{DF6A34C2-8D0D-4C18-BD01-86B1344A92DF}"/>
              </a:ext>
            </a:extLst>
          </p:cNvPr>
          <p:cNvSpPr>
            <a:spLocks noGrp="1"/>
          </p:cNvSpPr>
          <p:nvPr>
            <p:ph sz="quarter" idx="23" hasCustomPrompt="1"/>
          </p:nvPr>
        </p:nvSpPr>
        <p:spPr>
          <a:xfrm>
            <a:off x="3324225" y="2781300"/>
            <a:ext cx="2663825" cy="3600451"/>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Content Center Right">
            <a:extLst>
              <a:ext uri="{FF2B5EF4-FFF2-40B4-BE49-F238E27FC236}">
                <a16:creationId xmlns:a16="http://schemas.microsoft.com/office/drawing/2014/main" id="{A331F240-D4BB-4096-BFB7-002D583A4FC9}"/>
              </a:ext>
            </a:extLst>
          </p:cNvPr>
          <p:cNvSpPr>
            <a:spLocks noGrp="1"/>
          </p:cNvSpPr>
          <p:nvPr>
            <p:ph sz="quarter" idx="24" hasCustomPrompt="1"/>
          </p:nvPr>
        </p:nvSpPr>
        <p:spPr>
          <a:xfrm>
            <a:off x="6203950" y="2781300"/>
            <a:ext cx="2663825" cy="3600451"/>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Right">
            <a:extLst>
              <a:ext uri="{FF2B5EF4-FFF2-40B4-BE49-F238E27FC236}">
                <a16:creationId xmlns:a16="http://schemas.microsoft.com/office/drawing/2014/main" id="{2BEB3BE2-22F6-4B6B-AB28-F38AB449DED5}"/>
              </a:ext>
            </a:extLst>
          </p:cNvPr>
          <p:cNvSpPr>
            <a:spLocks noGrp="1"/>
          </p:cNvSpPr>
          <p:nvPr>
            <p:ph sz="quarter" idx="25" hasCustomPrompt="1"/>
          </p:nvPr>
        </p:nvSpPr>
        <p:spPr>
          <a:xfrm>
            <a:off x="9048750" y="2781300"/>
            <a:ext cx="2807593" cy="3600451"/>
          </a:xfr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Title">
            <a:extLst>
              <a:ext uri="{FF2B5EF4-FFF2-40B4-BE49-F238E27FC236}">
                <a16:creationId xmlns:a16="http://schemas.microsoft.com/office/drawing/2014/main" id="{B9A27F18-A46A-4C29-AB62-7BEB5215CA63}"/>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4" name="LOGO PROTECTION" hidden="1">
            <a:extLst>
              <a:ext uri="{FF2B5EF4-FFF2-40B4-BE49-F238E27FC236}">
                <a16:creationId xmlns:a16="http://schemas.microsoft.com/office/drawing/2014/main" id="{DDE018F7-7CB9-4F69-872D-4609CBE453C0}"/>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580E7AAC-C545-4F05-8939-1B218CC948D8}"/>
              </a:ext>
            </a:extLst>
          </p:cNvPr>
          <p:cNvSpPr>
            <a:spLocks noGrp="1"/>
          </p:cNvSpPr>
          <p:nvPr>
            <p:ph type="dt" sz="half" idx="26"/>
            <p:custDataLst>
              <p:tags r:id="rId10"/>
            </p:custDataLst>
          </p:nvPr>
        </p:nvSpPr>
        <p:spPr/>
        <p:txBody>
          <a:bodyPr/>
          <a:lstStyle/>
          <a:p>
            <a:r>
              <a:rPr lang="en-US" b="1"/>
              <a:t> </a:t>
            </a:r>
            <a:endParaRPr lang="en-US" b="1" dirty="0"/>
          </a:p>
        </p:txBody>
      </p:sp>
      <p:sp>
        <p:nvSpPr>
          <p:cNvPr id="14" name="Footer Placeholder 13" hidden="1">
            <a:extLst>
              <a:ext uri="{FF2B5EF4-FFF2-40B4-BE49-F238E27FC236}">
                <a16:creationId xmlns:a16="http://schemas.microsoft.com/office/drawing/2014/main" id="{86E86CFC-21FB-497B-BD25-729619D70F13}"/>
              </a:ext>
            </a:extLst>
          </p:cNvPr>
          <p:cNvSpPr>
            <a:spLocks noGrp="1"/>
          </p:cNvSpPr>
          <p:nvPr>
            <p:ph type="ftr" sz="quarter" idx="27"/>
            <p:custDataLst>
              <p:tags r:id="rId11"/>
            </p:custDataLst>
          </p:nvPr>
        </p:nvSpPr>
        <p:spPr/>
        <p:txBody>
          <a:bodyPr/>
          <a:lstStyle/>
          <a:p>
            <a:endParaRPr lang="en-US" dirty="0"/>
          </a:p>
        </p:txBody>
      </p:sp>
      <p:sp>
        <p:nvSpPr>
          <p:cNvPr id="17" name="Slide Number Placeholder 16" hidden="1">
            <a:extLst>
              <a:ext uri="{FF2B5EF4-FFF2-40B4-BE49-F238E27FC236}">
                <a16:creationId xmlns:a16="http://schemas.microsoft.com/office/drawing/2014/main" id="{C7A23CE7-AF5A-4245-A417-6A94DA58E485}"/>
              </a:ext>
            </a:extLst>
          </p:cNvPr>
          <p:cNvSpPr>
            <a:spLocks noGrp="1"/>
          </p:cNvSpPr>
          <p:nvPr>
            <p:ph type="sldNum" sz="quarter" idx="28"/>
            <p:custDataLst>
              <p:tags r:id="rId12"/>
            </p:custDataLst>
          </p:nvPr>
        </p:nvSpPr>
        <p:spPr/>
        <p:txBody>
          <a:bodyPr/>
          <a:lstStyle/>
          <a:p>
            <a:r>
              <a:rPr lang="en-US"/>
              <a:t> </a:t>
            </a:r>
            <a:endParaRPr lang="en-US" dirty="0"/>
          </a:p>
        </p:txBody>
      </p:sp>
      <p:sp>
        <p:nvSpPr>
          <p:cNvPr id="19" name="MIO_Placeholder_Mapping" hidden="1">
            <a:extLst>
              <a:ext uri="{FF2B5EF4-FFF2-40B4-BE49-F238E27FC236}">
                <a16:creationId xmlns:a16="http://schemas.microsoft.com/office/drawing/2014/main" id="{E3241B79-27A8-4873-89EC-D6F0564709E7}"/>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orient="horz" pos="799">
          <p15:clr>
            <a:srgbClr val="FBAE40"/>
          </p15:clr>
        </p15:guide>
        <p15:guide id="2" orient="horz" pos="1661">
          <p15:clr>
            <a:srgbClr val="FBAE40"/>
          </p15:clr>
        </p15:guide>
        <p15:guide id="3" orient="horz" pos="1752">
          <p15:clr>
            <a:srgbClr val="FBAE40"/>
          </p15:clr>
        </p15:guide>
        <p15:guide id="4" orient="horz" pos="4020">
          <p15:clr>
            <a:srgbClr val="FBAE40"/>
          </p15:clr>
        </p15:guide>
        <p15:guide id="5" pos="1980">
          <p15:clr>
            <a:srgbClr val="FBAE40"/>
          </p15:clr>
        </p15:guide>
        <p15:guide id="6" pos="211">
          <p15:clr>
            <a:srgbClr val="FBAE40"/>
          </p15:clr>
        </p15:guide>
        <p15:guide id="7" pos="2094">
          <p15:clr>
            <a:srgbClr val="FBAE40"/>
          </p15:clr>
        </p15:guide>
        <p15:guide id="8" pos="3772">
          <p15:clr>
            <a:srgbClr val="FBAE40"/>
          </p15:clr>
        </p15:guide>
        <p15:guide id="9" pos="3908">
          <p15:clr>
            <a:srgbClr val="FBAE40"/>
          </p15:clr>
        </p15:guide>
        <p15:guide id="10" pos="5586">
          <p15:clr>
            <a:srgbClr val="FBAE40"/>
          </p15:clr>
        </p15:guide>
        <p15:guide id="11" pos="5700">
          <p15:clr>
            <a:srgbClr val="FBAE40"/>
          </p15:clr>
        </p15:guide>
        <p15:guide id="12" pos="746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5" name="empower_additionalText_placeholder" hidden="1">
            <a:extLst>
              <a:ext uri="{FF2B5EF4-FFF2-40B4-BE49-F238E27FC236}">
                <a16:creationId xmlns:a16="http://schemas.microsoft.com/office/drawing/2014/main" id="{8B492BE2-D2A2-481A-B24A-CDE1C12A85F8}"/>
              </a:ext>
            </a:extLst>
          </p:cNvPr>
          <p:cNvSpPr txBox="1"/>
          <p:nvPr>
            <p:custDataLst>
              <p:tags r:id="rId1"/>
            </p:custDataLst>
          </p:nvPr>
        </p:nvSpPr>
        <p:spPr bwMode="auto">
          <a:xfrm>
            <a:off x="2531796" y="6489700"/>
            <a:ext cx="1728000" cy="361100"/>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baseline="0" noProof="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C269EC22-FB11-4D33-A5AD-970FF7AE0E7D}"/>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baseline="0" noProof="0">
                <a:solidFill>
                  <a:schemeClr val="tx1"/>
                </a:solidFill>
                <a:latin typeface="+mn-lt"/>
                <a:ea typeface="+mn-ea"/>
                <a:cs typeface="+mn-cs"/>
              </a:rPr>
              <a:t>[Owner:   Doc ID:   Vers.: ]</a:t>
            </a:r>
          </a:p>
        </p:txBody>
      </p:sp>
      <p:sp>
        <p:nvSpPr>
          <p:cNvPr id="12" name="empower_proprietary_placeholder" hidden="1">
            <a:extLst>
              <a:ext uri="{FF2B5EF4-FFF2-40B4-BE49-F238E27FC236}">
                <a16:creationId xmlns:a16="http://schemas.microsoft.com/office/drawing/2014/main" id="{4B1BF6CA-DC2D-48CD-962D-066217BE39A2}"/>
              </a:ext>
            </a:extLst>
          </p:cNvPr>
          <p:cNvSpPr txBox="1"/>
          <p:nvPr>
            <p:custDataLst>
              <p:tags r:id="rId3"/>
            </p:custDataLst>
          </p:nvPr>
        </p:nvSpPr>
        <p:spPr bwMode="auto">
          <a:xfrm>
            <a:off x="9444480" y="6489700"/>
            <a:ext cx="97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1"/>
                </a:solidFill>
                <a:latin typeface="+mn-lt"/>
                <a:ea typeface="+mn-ea"/>
                <a:cs typeface="+mn-cs"/>
              </a:rPr>
              <a:t>Infineon Proprietary</a:t>
            </a:r>
          </a:p>
        </p:txBody>
      </p:sp>
      <p:sp>
        <p:nvSpPr>
          <p:cNvPr id="14" name="empower_draft_placeholder" hidden="1">
            <a:extLst>
              <a:ext uri="{FF2B5EF4-FFF2-40B4-BE49-F238E27FC236}">
                <a16:creationId xmlns:a16="http://schemas.microsoft.com/office/drawing/2014/main" id="{884DECEF-9719-4244-AEE1-2AEA4754457D}"/>
              </a:ext>
            </a:extLst>
          </p:cNvPr>
          <p:cNvSpPr txBox="1"/>
          <p:nvPr>
            <p:custDataLst>
              <p:tags r:id="rId4"/>
            </p:custDataLst>
          </p:nvPr>
        </p:nvSpPr>
        <p:spPr bwMode="auto">
          <a:xfrm>
            <a:off x="8761190" y="6489700"/>
            <a:ext cx="360362"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16" name="empower_footer_placeholder">
            <a:extLst>
              <a:ext uri="{FF2B5EF4-FFF2-40B4-BE49-F238E27FC236}">
                <a16:creationId xmlns:a16="http://schemas.microsoft.com/office/drawing/2014/main" id="{4E03D739-7852-4964-A407-6FD3B0FC1EEE}"/>
              </a:ext>
            </a:extLst>
          </p:cNvPr>
          <p:cNvSpPr txBox="1"/>
          <p:nvPr>
            <p:custDataLst>
              <p:tags r:id="rId5"/>
            </p:custDataLst>
          </p:nvPr>
        </p:nvSpPr>
        <p:spPr bwMode="auto">
          <a:xfrm>
            <a:off x="4547828" y="6489700"/>
            <a:ext cx="3096343" cy="3611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Copyright © Infineon Technologies AG 2026. All rights reserved.</a:t>
            </a:r>
            <a:endParaRPr lang="en-US" sz="800" kern="0" baseline="0" noProof="0" dirty="0">
              <a:solidFill>
                <a:schemeClr val="tx1"/>
              </a:solidFill>
              <a:latin typeface="+mn-lt"/>
              <a:ea typeface="+mn-ea"/>
              <a:cs typeface="+mn-cs"/>
            </a:endParaRPr>
          </a:p>
        </p:txBody>
      </p:sp>
      <p:sp>
        <p:nvSpPr>
          <p:cNvPr id="18" name="empower_classification_attention_placeholder" hidden="1">
            <a:extLst>
              <a:ext uri="{FF2B5EF4-FFF2-40B4-BE49-F238E27FC236}">
                <a16:creationId xmlns:a16="http://schemas.microsoft.com/office/drawing/2014/main" id="{8BB80B65-0382-459F-AC7F-F3D707F65045}"/>
              </a:ext>
            </a:extLst>
          </p:cNvPr>
          <p:cNvSpPr txBox="1"/>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p>
        </p:txBody>
      </p:sp>
      <p:sp>
        <p:nvSpPr>
          <p:cNvPr id="20" name="empower_classification_placeholder">
            <a:extLst>
              <a:ext uri="{FF2B5EF4-FFF2-40B4-BE49-F238E27FC236}">
                <a16:creationId xmlns:a16="http://schemas.microsoft.com/office/drawing/2014/main" id="{35CA1B3C-86AD-43CD-94E9-5A2E81B7D24E}"/>
              </a:ext>
            </a:extLst>
          </p:cNvPr>
          <p:cNvSpPr txBox="1">
            <a:spLocks/>
          </p:cNvSpPr>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1"/>
                </a:solidFill>
                <a:latin typeface="+mn-lt"/>
                <a:ea typeface="+mn-ea"/>
                <a:cs typeface="+mn-cs"/>
              </a:rPr>
              <a:t>Restricted</a:t>
            </a:r>
          </a:p>
        </p:txBody>
      </p:sp>
      <p:sp>
        <p:nvSpPr>
          <p:cNvPr id="22" name="empower_date_placeholder">
            <a:extLst>
              <a:ext uri="{FF2B5EF4-FFF2-40B4-BE49-F238E27FC236}">
                <a16:creationId xmlns:a16="http://schemas.microsoft.com/office/drawing/2014/main" id="{8E11CE1F-6424-469C-8957-85A359561FBF}"/>
              </a:ext>
            </a:extLst>
          </p:cNvPr>
          <p:cNvSpPr txBox="1"/>
          <p:nvPr>
            <p:custDataLst>
              <p:tags r:id="rId8"/>
            </p:custDataLst>
          </p:nvPr>
        </p:nvSpPr>
        <p:spPr bwMode="auto">
          <a:xfrm>
            <a:off x="334963" y="6489700"/>
            <a:ext cx="61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2026-05-25</a:t>
            </a:r>
          </a:p>
        </p:txBody>
      </p:sp>
      <p:sp>
        <p:nvSpPr>
          <p:cNvPr id="7" name="Date Placeholder 6" hidden="1">
            <a:extLst>
              <a:ext uri="{FF2B5EF4-FFF2-40B4-BE49-F238E27FC236}">
                <a16:creationId xmlns:a16="http://schemas.microsoft.com/office/drawing/2014/main" id="{106A8C73-A6AF-4DF0-8894-BF2EC7AA230E}"/>
              </a:ext>
            </a:extLst>
          </p:cNvPr>
          <p:cNvSpPr>
            <a:spLocks noGrp="1"/>
          </p:cNvSpPr>
          <p:nvPr>
            <p:ph type="dt" sz="half" idx="10"/>
            <p:custDataLst>
              <p:tags r:id="rId9"/>
            </p:custDataLst>
          </p:nvPr>
        </p:nvSpPr>
        <p:spPr/>
        <p:txBody>
          <a:bodyPr/>
          <a:lstStyle/>
          <a:p>
            <a:r>
              <a:rPr lang="en-US" b="1"/>
              <a:t> </a:t>
            </a:r>
            <a:endParaRPr lang="en-US" b="1" dirty="0"/>
          </a:p>
        </p:txBody>
      </p:sp>
      <p:sp>
        <p:nvSpPr>
          <p:cNvPr id="8" name="Footer Placeholder 7" hidden="1">
            <a:extLst>
              <a:ext uri="{FF2B5EF4-FFF2-40B4-BE49-F238E27FC236}">
                <a16:creationId xmlns:a16="http://schemas.microsoft.com/office/drawing/2014/main" id="{AB7F0ADB-6E9B-485D-93FC-12BF83F0A674}"/>
              </a:ext>
            </a:extLst>
          </p:cNvPr>
          <p:cNvSpPr>
            <a:spLocks noGrp="1"/>
          </p:cNvSpPr>
          <p:nvPr>
            <p:ph type="ftr" sz="quarter" idx="11"/>
            <p:custDataLst>
              <p:tags r:id="rId10"/>
            </p:custDataLst>
          </p:nvPr>
        </p:nvSpPr>
        <p:spPr/>
        <p:txBody>
          <a:bodyPr/>
          <a:lstStyle/>
          <a:p>
            <a:endParaRPr lang="en-US" dirty="0"/>
          </a:p>
        </p:txBody>
      </p:sp>
      <p:sp>
        <p:nvSpPr>
          <p:cNvPr id="9" name="Slide Number Placeholder 8" hidden="1">
            <a:extLst>
              <a:ext uri="{FF2B5EF4-FFF2-40B4-BE49-F238E27FC236}">
                <a16:creationId xmlns:a16="http://schemas.microsoft.com/office/drawing/2014/main" id="{688F703F-EAD1-4063-8445-95277BEEE9A3}"/>
              </a:ext>
            </a:extLst>
          </p:cNvPr>
          <p:cNvSpPr>
            <a:spLocks noGrp="1"/>
          </p:cNvSpPr>
          <p:nvPr>
            <p:ph type="sldNum" sz="quarter" idx="12"/>
            <p:custDataLst>
              <p:tags r:id="rId11"/>
            </p:custDataLst>
          </p:nvPr>
        </p:nvSpPr>
        <p:spPr/>
        <p:txBody>
          <a:bodyPr/>
          <a:lstStyle/>
          <a:p>
            <a:r>
              <a:rPr lang="en-US"/>
              <a:t> </a:t>
            </a:r>
            <a:endParaRPr lang="en-US" dirty="0"/>
          </a:p>
        </p:txBody>
      </p:sp>
      <p:sp>
        <p:nvSpPr>
          <p:cNvPr id="2" name="MIO_Placeholder_Mapping" hidden="1">
            <a:extLst>
              <a:ext uri="{FF2B5EF4-FFF2-40B4-BE49-F238E27FC236}">
                <a16:creationId xmlns:a16="http://schemas.microsoft.com/office/drawing/2014/main" id="{1AE06898-E172-4A77-BE61-DAD235E107B9}"/>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7469" userDrawn="1">
          <p15:clr>
            <a:srgbClr val="FBAE40"/>
          </p15:clr>
        </p15:guide>
        <p15:guide id="2" pos="211" userDrawn="1">
          <p15:clr>
            <a:srgbClr val="FBAE40"/>
          </p15:clr>
        </p15:guide>
        <p15:guide id="3" orient="horz" pos="4020" userDrawn="1">
          <p15:clr>
            <a:srgbClr val="FBAE40"/>
          </p15:clr>
        </p15:guide>
        <p15:guide id="4" orient="horz" pos="79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Fullpic">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C9A3C9F-7C21-45B3-9124-006DC5D0E647}"/>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12281 h 6858000"/>
              <a:gd name="connsiteX3" fmla="*/ 12192000 w 12192000"/>
              <a:gd name="connsiteY3" fmla="*/ 6823094 h 6858000"/>
              <a:gd name="connsiteX4" fmla="*/ 12192000 w 12192000"/>
              <a:gd name="connsiteY4" fmla="*/ 6858000 h 6858000"/>
              <a:gd name="connsiteX5" fmla="*/ 0 w 12192000"/>
              <a:gd name="connsiteY5" fmla="*/ 6858000 h 6858000"/>
              <a:gd name="connsiteX6" fmla="*/ 0 w 12192000"/>
              <a:gd name="connsiteY6" fmla="*/ 6823094 h 6858000"/>
              <a:gd name="connsiteX7" fmla="*/ 0 w 12192000"/>
              <a:gd name="connsiteY7" fmla="*/ 68122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12281"/>
                </a:lnTo>
                <a:lnTo>
                  <a:pt x="12192000" y="6823094"/>
                </a:lnTo>
                <a:lnTo>
                  <a:pt x="12192000" y="6858000"/>
                </a:lnTo>
                <a:lnTo>
                  <a:pt x="0" y="6858000"/>
                </a:lnTo>
                <a:lnTo>
                  <a:pt x="0" y="6823094"/>
                </a:lnTo>
                <a:lnTo>
                  <a:pt x="0" y="6812281"/>
                </a:lnTo>
                <a:close/>
              </a:path>
            </a:pathLst>
          </a:custGeom>
          <a:solidFill>
            <a:srgbClr val="DCD5D7"/>
          </a:solidFill>
        </p:spPr>
        <p:txBody>
          <a:bodyPr wrap="square" tIns="2880000">
            <a:noAutofit/>
          </a:bodyPr>
          <a:lstStyle>
            <a:lvl1pPr algn="ctr">
              <a:buNone/>
              <a:defRPr baseline="0">
                <a:solidFill>
                  <a:schemeClr val="tx1"/>
                </a:solidFill>
                <a:latin typeface="+mn-lt"/>
                <a:ea typeface="+mn-ea"/>
                <a:cs typeface="+mn-cs"/>
              </a:defRPr>
            </a:lvl1pPr>
          </a:lstStyle>
          <a:p>
            <a:r>
              <a:rPr lang="en-US" noProof="0"/>
              <a:t>Click icon to add picture</a:t>
            </a:r>
            <a:endParaRPr lang="en-US" noProof="0" dirty="0"/>
          </a:p>
        </p:txBody>
      </p:sp>
      <p:sp>
        <p:nvSpPr>
          <p:cNvPr id="3" name="MIO_AGENDA_IGNORE_NAVIGATION" hidden="1">
            <a:extLst>
              <a:ext uri="{FF2B5EF4-FFF2-40B4-BE49-F238E27FC236}">
                <a16:creationId xmlns:a16="http://schemas.microsoft.com/office/drawing/2014/main" id="{298E6853-722D-4D8C-A4A5-A6FCEB4A06C0}"/>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4" name="MIO_AGENDA_IGNORE_CHAPTER_REFERENCE" hidden="1">
            <a:extLst>
              <a:ext uri="{FF2B5EF4-FFF2-40B4-BE49-F238E27FC236}">
                <a16:creationId xmlns:a16="http://schemas.microsoft.com/office/drawing/2014/main" id="{4C952A04-6CCB-455C-887C-1B9A3B0ACD0B}"/>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2" name="Date Placeholder 1" hidden="1">
            <a:extLst>
              <a:ext uri="{FF2B5EF4-FFF2-40B4-BE49-F238E27FC236}">
                <a16:creationId xmlns:a16="http://schemas.microsoft.com/office/drawing/2014/main" id="{E7D6FAC8-11F4-4964-9B25-EE9D1E189D30}"/>
              </a:ext>
            </a:extLst>
          </p:cNvPr>
          <p:cNvSpPr>
            <a:spLocks noGrp="1"/>
          </p:cNvSpPr>
          <p:nvPr>
            <p:ph type="dt" sz="half" idx="13"/>
            <p:custDataLst>
              <p:tags r:id="rId1"/>
            </p:custDataLst>
          </p:nvPr>
        </p:nvSpPr>
        <p:spPr/>
        <p:txBody>
          <a:bodyPr/>
          <a:lstStyle/>
          <a:p>
            <a:r>
              <a:rPr lang="en-US" b="1"/>
              <a:t> </a:t>
            </a:r>
            <a:endParaRPr lang="en-US" b="1" dirty="0"/>
          </a:p>
        </p:txBody>
      </p:sp>
      <p:sp>
        <p:nvSpPr>
          <p:cNvPr id="5" name="Footer Placeholder 4" hidden="1">
            <a:extLst>
              <a:ext uri="{FF2B5EF4-FFF2-40B4-BE49-F238E27FC236}">
                <a16:creationId xmlns:a16="http://schemas.microsoft.com/office/drawing/2014/main" id="{B6B82CD2-EA5C-4D03-98C1-175706CF32FC}"/>
              </a:ext>
            </a:extLst>
          </p:cNvPr>
          <p:cNvSpPr>
            <a:spLocks noGrp="1"/>
          </p:cNvSpPr>
          <p:nvPr>
            <p:ph type="ftr" sz="quarter" idx="14"/>
            <p:custDataLst>
              <p:tags r:id="rId2"/>
            </p:custDataLst>
          </p:nvPr>
        </p:nvSpPr>
        <p:spPr/>
        <p:txBody>
          <a:bodyPr/>
          <a:lstStyle/>
          <a:p>
            <a:endParaRPr lang="en-US" dirty="0"/>
          </a:p>
        </p:txBody>
      </p:sp>
      <p:sp>
        <p:nvSpPr>
          <p:cNvPr id="6" name="Slide Number Placeholder 5" hidden="1">
            <a:extLst>
              <a:ext uri="{FF2B5EF4-FFF2-40B4-BE49-F238E27FC236}">
                <a16:creationId xmlns:a16="http://schemas.microsoft.com/office/drawing/2014/main" id="{6C4E2716-EC8F-40FC-B4F8-3418FB160B39}"/>
              </a:ext>
            </a:extLst>
          </p:cNvPr>
          <p:cNvSpPr>
            <a:spLocks noGrp="1"/>
          </p:cNvSpPr>
          <p:nvPr>
            <p:ph type="sldNum" sz="quarter" idx="15"/>
            <p:custDataLst>
              <p:tags r:id="rId3"/>
            </p:custDataLst>
          </p:nvPr>
        </p:nvSpPr>
        <p:spPr/>
        <p:txBody>
          <a:bodyPr/>
          <a:lstStyle/>
          <a:p>
            <a:r>
              <a:rPr lang="en-US"/>
              <a:t> </a:t>
            </a:r>
            <a:endParaRPr lang="en-US" dirty="0"/>
          </a:p>
        </p:txBody>
      </p:sp>
      <p:sp>
        <p:nvSpPr>
          <p:cNvPr id="7" name="MIO_Placeholder_Mapping" hidden="1">
            <a:extLst>
              <a:ext uri="{FF2B5EF4-FFF2-40B4-BE49-F238E27FC236}">
                <a16:creationId xmlns:a16="http://schemas.microsoft.com/office/drawing/2014/main" id="{162DC542-CA6E-49F2-AE52-133D584ED71B}"/>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extLst>
      <p:ext uri="{BB962C8B-B14F-4D97-AF65-F5344CB8AC3E}">
        <p14:creationId xmlns:p14="http://schemas.microsoft.com/office/powerpoint/2010/main" val="3943257007"/>
      </p:ext>
    </p:extLst>
  </p:cSld>
  <p:clrMapOvr>
    <a:masterClrMapping/>
  </p:clrMapOvr>
  <p:hf sldNum="0" hdr="0"/>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4">
    <p:bg>
      <p:bgPr>
        <a:solidFill>
          <a:schemeClr val="bg1"/>
        </a:solidFill>
        <a:effectLst/>
      </p:bgPr>
    </p:bg>
    <p:spTree>
      <p:nvGrpSpPr>
        <p:cNvPr id="1" name=""/>
        <p:cNvGrpSpPr/>
        <p:nvPr/>
      </p:nvGrpSpPr>
      <p:grpSpPr>
        <a:xfrm>
          <a:off x="0" y="0"/>
          <a:ext cx="0" cy="0"/>
          <a:chOff x="0" y="0"/>
          <a:chExt cx="0" cy="0"/>
        </a:xfrm>
      </p:grpSpPr>
      <p:sp>
        <p:nvSpPr>
          <p:cNvPr id="6" name="LOGO PROTECTION">
            <a:extLst>
              <a:ext uri="{FF2B5EF4-FFF2-40B4-BE49-F238E27FC236}">
                <a16:creationId xmlns:a16="http://schemas.microsoft.com/office/drawing/2014/main" id="{193C101A-31DD-4FCB-8E69-ED3C115F16E0}"/>
              </a:ext>
            </a:extLst>
          </p:cNvPr>
          <p:cNvSpPr/>
          <p:nvPr>
            <p:custDataLst>
              <p:tags r:id="rId1"/>
            </p:custDataLst>
          </p:nvPr>
        </p:nvSpPr>
        <p:spPr bwMode="auto">
          <a:xfrm>
            <a:off x="9912424" y="236633"/>
            <a:ext cx="1772684" cy="960119"/>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8" name="Background White">
            <a:extLst>
              <a:ext uri="{FF2B5EF4-FFF2-40B4-BE49-F238E27FC236}">
                <a16:creationId xmlns:a16="http://schemas.microsoft.com/office/drawing/2014/main" id="{9FD1694A-5725-40E5-AC10-2A7A68B981E5}"/>
              </a:ext>
            </a:extLst>
          </p:cNvPr>
          <p:cNvSpPr>
            <a:spLocks noGrp="1" noRot="1" noMove="1" noResize="1" noEditPoints="1" noAdjustHandles="1" noChangeArrowheads="1" noChangeShapeType="1"/>
          </p:cNvSpPr>
          <p:nvPr/>
        </p:nvSpPr>
        <p:spPr bwMode="auto">
          <a:xfrm>
            <a:off x="0" y="0"/>
            <a:ext cx="12193200" cy="685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dirty="0">
              <a:latin typeface="+mn-lt"/>
              <a:ea typeface="+mn-ea"/>
              <a:cs typeface="+mn-cs"/>
            </a:endParaRPr>
          </a:p>
        </p:txBody>
      </p:sp>
      <p:sp>
        <p:nvSpPr>
          <p:cNvPr id="30" name="Subtitle"/>
          <p:cNvSpPr>
            <a:spLocks noGrp="1"/>
          </p:cNvSpPr>
          <p:nvPr>
            <p:ph type="subTitle" idx="1" hasCustomPrompt="1"/>
          </p:nvPr>
        </p:nvSpPr>
        <p:spPr>
          <a:xfrm>
            <a:off x="624000" y="5641951"/>
            <a:ext cx="8280000" cy="612000"/>
          </a:xfrm>
          <a:prstGeom prst="rect">
            <a:avLst/>
          </a:prstGeom>
        </p:spPr>
        <p:txBody>
          <a:bodyPr vert="horz" wrap="square" lIns="0" tIns="0" rIns="0" bIns="0" rtlCol="0" anchor="b" anchorCtr="0">
            <a:noAutofit/>
          </a:bodyPr>
          <a:lstStyle>
            <a:lvl1pPr marL="0" indent="0" algn="l">
              <a:spcAft>
                <a:spcPts val="0"/>
              </a:spcAft>
              <a:buNone/>
              <a:defRPr lang="en-GB" sz="1800" baseline="0" noProof="0" dirty="0">
                <a:solidFill>
                  <a:schemeClr val="tx1"/>
                </a:solidFill>
                <a:latin typeface="+mn-lt"/>
                <a:ea typeface="+mn-ea"/>
                <a:cs typeface="+mn-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en-US" noProof="0" dirty="0"/>
              <a:t>Author (department)</a:t>
            </a:r>
            <a:br>
              <a:rPr lang="en-US" noProof="0" dirty="0"/>
            </a:br>
            <a:r>
              <a:rPr lang="en-US" noProof="0" dirty="0"/>
              <a:t>Date</a:t>
            </a:r>
          </a:p>
        </p:txBody>
      </p:sp>
      <p:sp>
        <p:nvSpPr>
          <p:cNvPr id="15" name="Title">
            <a:extLst>
              <a:ext uri="{FF2B5EF4-FFF2-40B4-BE49-F238E27FC236}">
                <a16:creationId xmlns:a16="http://schemas.microsoft.com/office/drawing/2014/main" id="{26638A09-FAF0-40AC-917E-C2B12C875E5A}"/>
              </a:ext>
            </a:extLst>
          </p:cNvPr>
          <p:cNvSpPr>
            <a:spLocks noGrp="1"/>
          </p:cNvSpPr>
          <p:nvPr>
            <p:ph type="ctrTitle" hasCustomPrompt="1"/>
            <p:custDataLst>
              <p:tags r:id="rId2"/>
            </p:custDataLst>
          </p:nvPr>
        </p:nvSpPr>
        <p:spPr>
          <a:xfrm>
            <a:off x="624000" y="4163051"/>
            <a:ext cx="8280000" cy="1118901"/>
          </a:xfrm>
        </p:spPr>
        <p:txBody>
          <a:bodyPr bIns="0" anchor="b">
            <a:normAutofit/>
          </a:bodyPr>
          <a:lstStyle>
            <a:lvl1pPr algn="l">
              <a:defRPr sz="3600" baseline="0">
                <a:latin typeface="+mj-lt"/>
                <a:ea typeface="+mj-ea"/>
                <a:cs typeface="+mj-cs"/>
              </a:defRPr>
            </a:lvl1pPr>
          </a:lstStyle>
          <a:p>
            <a:r>
              <a:rPr lang="en-US" noProof="0" dirty="0"/>
              <a:t>Please type in title</a:t>
            </a:r>
          </a:p>
        </p:txBody>
      </p:sp>
      <p:sp>
        <p:nvSpPr>
          <p:cNvPr id="13" name="Crystal Shape">
            <a:extLst>
              <a:ext uri="{FF2B5EF4-FFF2-40B4-BE49-F238E27FC236}">
                <a16:creationId xmlns:a16="http://schemas.microsoft.com/office/drawing/2014/main" id="{A4208110-E884-BAAA-527C-E592A2F7FA29}"/>
              </a:ext>
            </a:extLst>
          </p:cNvPr>
          <p:cNvSpPr/>
          <p:nvPr userDrawn="1"/>
        </p:nvSpPr>
        <p:spPr bwMode="auto">
          <a:xfrm>
            <a:off x="2" y="1"/>
            <a:ext cx="12191999" cy="3932241"/>
          </a:xfrm>
          <a:custGeom>
            <a:avLst/>
            <a:gdLst>
              <a:gd name="connsiteX0" fmla="*/ 0 w 12191999"/>
              <a:gd name="connsiteY0" fmla="*/ 0 h 3932241"/>
              <a:gd name="connsiteX1" fmla="*/ 12191999 w 12191999"/>
              <a:gd name="connsiteY1" fmla="*/ 0 h 3932241"/>
              <a:gd name="connsiteX2" fmla="*/ 12191999 w 12191999"/>
              <a:gd name="connsiteY2" fmla="*/ 3726156 h 3932241"/>
              <a:gd name="connsiteX3" fmla="*/ 3063660 w 12191999"/>
              <a:gd name="connsiteY3" fmla="*/ 2179105 h 3932241"/>
              <a:gd name="connsiteX4" fmla="*/ 387 w 12191999"/>
              <a:gd name="connsiteY4" fmla="*/ 3726157 h 3932241"/>
              <a:gd name="connsiteX5" fmla="*/ 387 w 12191999"/>
              <a:gd name="connsiteY5" fmla="*/ 3932241 h 3932241"/>
              <a:gd name="connsiteX6" fmla="*/ 0 w 12191999"/>
              <a:gd name="connsiteY6" fmla="*/ 3932241 h 393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932241">
                <a:moveTo>
                  <a:pt x="0" y="0"/>
                </a:moveTo>
                <a:lnTo>
                  <a:pt x="12191999" y="0"/>
                </a:lnTo>
                <a:lnTo>
                  <a:pt x="12191999" y="3726156"/>
                </a:lnTo>
                <a:lnTo>
                  <a:pt x="3063660" y="2179105"/>
                </a:lnTo>
                <a:lnTo>
                  <a:pt x="387" y="3726157"/>
                </a:lnTo>
                <a:lnTo>
                  <a:pt x="387" y="3932241"/>
                </a:lnTo>
                <a:lnTo>
                  <a:pt x="0" y="3932241"/>
                </a:lnTo>
                <a:close/>
              </a:path>
            </a:pathLst>
          </a:custGeom>
          <a:blipFill>
            <a:blip r:embed="rId11" cstate="screen">
              <a:extLst>
                <a:ext uri="{28A0092B-C50C-407E-A947-70E740481C1C}">
                  <a14:useLocalDpi xmlns:a14="http://schemas.microsoft.com/office/drawing/2010/main"/>
                </a:ext>
              </a:extLst>
            </a:blip>
            <a:srcRect/>
            <a:stretch>
              <a:fillRect/>
            </a:stretch>
          </a:blipFill>
          <a:ln w="9525">
            <a:noFill/>
            <a:miter lim="800000"/>
            <a:headEnd/>
            <a:tailEnd/>
          </a:ln>
        </p:spPr>
        <p:txBody>
          <a:bodyPr wrap="square" lIns="72000" tIns="72000" rIns="72000" bIns="72000" rtlCol="0" anchor="ctr">
            <a:noAutofit/>
          </a:bodyPr>
          <a:lstStyle/>
          <a:p>
            <a:pPr algn="ctr" defTabSz="576000" rtl="0" eaLnBrk="0" hangingPunct="0">
              <a:lnSpc>
                <a:spcPct val="120000"/>
              </a:lnSpc>
            </a:pPr>
            <a:endParaRPr lang="de-DE" sz="1600" baseline="0" dirty="0">
              <a:solidFill>
                <a:schemeClr val="bg1"/>
              </a:solidFill>
              <a:latin typeface="+mn-lt"/>
              <a:ea typeface="+mn-ea"/>
              <a:cs typeface="+mn-cs"/>
            </a:endParaRPr>
          </a:p>
        </p:txBody>
      </p:sp>
      <p:sp>
        <p:nvSpPr>
          <p:cNvPr id="9" name="empower_classification_attention_placeholder" hidden="1">
            <a:extLst>
              <a:ext uri="{FF2B5EF4-FFF2-40B4-BE49-F238E27FC236}">
                <a16:creationId xmlns:a16="http://schemas.microsoft.com/office/drawing/2014/main" id="{542ADA73-329E-4D35-A040-712B75800F88}"/>
              </a:ext>
            </a:extLst>
          </p:cNvPr>
          <p:cNvSpPr txBox="1"/>
          <p:nvPr>
            <p:custDataLst>
              <p:tags r:id="rId3"/>
            </p:custDataLst>
          </p:nvPr>
        </p:nvSpPr>
        <p:spPr bwMode="auto">
          <a:xfrm>
            <a:off x="5411800" y="6500314"/>
            <a:ext cx="1368401"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endParaRPr lang="en-US" sz="800" b="1" kern="0" baseline="0" noProof="0" dirty="0">
              <a:solidFill>
                <a:schemeClr val="tx2"/>
              </a:solidFill>
              <a:latin typeface="+mn-lt"/>
              <a:ea typeface="+mn-ea"/>
              <a:cs typeface="+mn-cs"/>
            </a:endParaRPr>
          </a:p>
        </p:txBody>
      </p:sp>
      <p:sp>
        <p:nvSpPr>
          <p:cNvPr id="10" name="empower_classification_placeholder">
            <a:extLst>
              <a:ext uri="{FF2B5EF4-FFF2-40B4-BE49-F238E27FC236}">
                <a16:creationId xmlns:a16="http://schemas.microsoft.com/office/drawing/2014/main" id="{2D16A7B9-CA23-4C66-B2AF-3682EAAE8159}"/>
              </a:ext>
            </a:extLst>
          </p:cNvPr>
          <p:cNvSpPr txBox="1"/>
          <p:nvPr>
            <p:custDataLst>
              <p:tags r:id="rId4"/>
            </p:custDataLst>
          </p:nvPr>
        </p:nvSpPr>
        <p:spPr bwMode="auto">
          <a:xfrm>
            <a:off x="5412000" y="6500314"/>
            <a:ext cx="1368000"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Restricted</a:t>
            </a:r>
            <a:endParaRPr lang="en-US" sz="800" kern="0" baseline="0" noProof="0" dirty="0">
              <a:solidFill>
                <a:schemeClr val="tx1"/>
              </a:solidFill>
              <a:latin typeface="+mn-lt"/>
              <a:ea typeface="+mn-ea"/>
              <a:cs typeface="+mn-cs"/>
            </a:endParaRPr>
          </a:p>
        </p:txBody>
      </p:sp>
      <p:sp>
        <p:nvSpPr>
          <p:cNvPr id="11" name="empower_document_placeholder" hidden="1">
            <a:extLst>
              <a:ext uri="{FF2B5EF4-FFF2-40B4-BE49-F238E27FC236}">
                <a16:creationId xmlns:a16="http://schemas.microsoft.com/office/drawing/2014/main" id="{7FE25D73-2664-463A-AF80-DF3E4E2CB8B6}"/>
              </a:ext>
            </a:extLst>
          </p:cNvPr>
          <p:cNvSpPr txBox="1"/>
          <p:nvPr>
            <p:custDataLst>
              <p:tags r:id="rId5"/>
            </p:custDataLst>
          </p:nvPr>
        </p:nvSpPr>
        <p:spPr bwMode="auto">
          <a:xfrm>
            <a:off x="624000" y="6500314"/>
            <a:ext cx="3240087" cy="2889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[Owner:   Doc ID:   Vers.: ]</a:t>
            </a:r>
            <a:endParaRPr lang="en-US" sz="800" kern="0" baseline="0" noProof="0" dirty="0">
              <a:solidFill>
                <a:schemeClr val="tx1"/>
              </a:solidFill>
              <a:latin typeface="+mn-lt"/>
              <a:ea typeface="+mn-ea"/>
              <a:cs typeface="+mn-cs"/>
            </a:endParaRPr>
          </a:p>
        </p:txBody>
      </p:sp>
      <p:sp>
        <p:nvSpPr>
          <p:cNvPr id="12" name="empower_draft_placeholder" hidden="1">
            <a:extLst>
              <a:ext uri="{FF2B5EF4-FFF2-40B4-BE49-F238E27FC236}">
                <a16:creationId xmlns:a16="http://schemas.microsoft.com/office/drawing/2014/main" id="{9769B1E2-E46B-4957-AEBB-2CD1EAF09328}"/>
              </a:ext>
            </a:extLst>
          </p:cNvPr>
          <p:cNvSpPr txBox="1"/>
          <p:nvPr>
            <p:custDataLst>
              <p:tags r:id="rId6"/>
            </p:custDataLst>
          </p:nvPr>
        </p:nvSpPr>
        <p:spPr bwMode="auto">
          <a:xfrm>
            <a:off x="4350044" y="6501239"/>
            <a:ext cx="576000"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2" name="MIO_AGENDA_IGNORE_NAVIGATION" hidden="1">
            <a:extLst>
              <a:ext uri="{FF2B5EF4-FFF2-40B4-BE49-F238E27FC236}">
                <a16:creationId xmlns:a16="http://schemas.microsoft.com/office/drawing/2014/main" id="{03AF05FD-8ED3-440D-B616-18664CA13DD2}"/>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16" name="MIO_AGENDA_IGNORE_CHAPTER_REFERENCE" hidden="1">
            <a:extLst>
              <a:ext uri="{FF2B5EF4-FFF2-40B4-BE49-F238E27FC236}">
                <a16:creationId xmlns:a16="http://schemas.microsoft.com/office/drawing/2014/main" id="{E0053FF2-2ADB-4CE0-850C-04ADE25DFF5B}"/>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17" name="Date Placeholder 16" hidden="1">
            <a:extLst>
              <a:ext uri="{FF2B5EF4-FFF2-40B4-BE49-F238E27FC236}">
                <a16:creationId xmlns:a16="http://schemas.microsoft.com/office/drawing/2014/main" id="{B19EA23C-BCB4-4E72-A8B3-AFF05FD396BC}"/>
              </a:ext>
            </a:extLst>
          </p:cNvPr>
          <p:cNvSpPr>
            <a:spLocks noGrp="1"/>
          </p:cNvSpPr>
          <p:nvPr>
            <p:ph type="dt" sz="half" idx="10"/>
            <p:custDataLst>
              <p:tags r:id="rId7"/>
            </p:custDataLst>
          </p:nvPr>
        </p:nvSpPr>
        <p:spPr/>
        <p:txBody>
          <a:bodyPr/>
          <a:lstStyle/>
          <a:p>
            <a:r>
              <a:rPr lang="en-US" b="1"/>
              <a:t> </a:t>
            </a:r>
            <a:endParaRPr lang="en-US" b="1" dirty="0"/>
          </a:p>
        </p:txBody>
      </p:sp>
      <p:sp>
        <p:nvSpPr>
          <p:cNvPr id="18" name="Footer Placeholder 17" hidden="1">
            <a:extLst>
              <a:ext uri="{FF2B5EF4-FFF2-40B4-BE49-F238E27FC236}">
                <a16:creationId xmlns:a16="http://schemas.microsoft.com/office/drawing/2014/main" id="{271BB539-26D3-4B9C-9F13-4E382668BE89}"/>
              </a:ext>
            </a:extLst>
          </p:cNvPr>
          <p:cNvSpPr>
            <a:spLocks noGrp="1"/>
          </p:cNvSpPr>
          <p:nvPr>
            <p:ph type="ftr" sz="quarter" idx="11"/>
            <p:custDataLst>
              <p:tags r:id="rId8"/>
            </p:custDataLst>
          </p:nvPr>
        </p:nvSpPr>
        <p:spPr/>
        <p:txBody>
          <a:bodyPr/>
          <a:lstStyle/>
          <a:p>
            <a:endParaRPr lang="en-US" dirty="0"/>
          </a:p>
        </p:txBody>
      </p:sp>
      <p:sp>
        <p:nvSpPr>
          <p:cNvPr id="19" name="Slide Number Placeholder 18" hidden="1">
            <a:extLst>
              <a:ext uri="{FF2B5EF4-FFF2-40B4-BE49-F238E27FC236}">
                <a16:creationId xmlns:a16="http://schemas.microsoft.com/office/drawing/2014/main" id="{970E7400-5A78-4596-8A13-DC8308CA511D}"/>
              </a:ext>
            </a:extLst>
          </p:cNvPr>
          <p:cNvSpPr>
            <a:spLocks noGrp="1"/>
          </p:cNvSpPr>
          <p:nvPr>
            <p:ph type="sldNum" sz="quarter" idx="12"/>
            <p:custDataLst>
              <p:tags r:id="rId9"/>
            </p:custDataLst>
          </p:nvPr>
        </p:nvSpPr>
        <p:spPr/>
        <p:txBody>
          <a:bodyPr/>
          <a:lstStyle/>
          <a:p>
            <a:r>
              <a:rPr lang="en-US"/>
              <a:t> </a:t>
            </a:r>
            <a:endParaRPr lang="en-US" dirty="0"/>
          </a:p>
        </p:txBody>
      </p:sp>
      <p:sp>
        <p:nvSpPr>
          <p:cNvPr id="3" name="MIO_Placeholder_Mapping">
            <a:extLst>
              <a:ext uri="{FF2B5EF4-FFF2-40B4-BE49-F238E27FC236}">
                <a16:creationId xmlns:a16="http://schemas.microsoft.com/office/drawing/2014/main" id="{C370ED20-2DD7-4652-95B4-6C73AD11EB7F}"/>
              </a:ext>
            </a:extLst>
          </p:cNvPr>
          <p:cNvSpPr/>
          <p:nvPr userDrawn="1"/>
        </p:nvSpPr>
        <p:spPr bwMode="auto">
          <a:xfrm>
            <a:off x="0" y="18864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20" name="LOGO">
            <a:extLst>
              <a:ext uri="{FF2B5EF4-FFF2-40B4-BE49-F238E27FC236}">
                <a16:creationId xmlns:a16="http://schemas.microsoft.com/office/drawing/2014/main" id="{92DC6926-96FF-4BB1-823E-5F2FFE796E76}"/>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9994175" y="353272"/>
            <a:ext cx="1574433" cy="687428"/>
          </a:xfrm>
          <a:prstGeom prst="rect">
            <a:avLst/>
          </a:prstGeom>
        </p:spPr>
      </p:pic>
      <p:pic>
        <p:nvPicPr>
          <p:cNvPr id="5" name="Grafik 4" descr="Ein Bild, das Schwarz, Dunkelheit enthält.&#10;&#10;Automatisch generierte Beschreibung">
            <a:extLst>
              <a:ext uri="{FF2B5EF4-FFF2-40B4-BE49-F238E27FC236}">
                <a16:creationId xmlns:a16="http://schemas.microsoft.com/office/drawing/2014/main" id="{3A56D863-6388-F569-0908-172A931B461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528000" y="5612934"/>
            <a:ext cx="1038337" cy="612000"/>
          </a:xfrm>
          <a:prstGeom prst="rect">
            <a:avLst/>
          </a:prstGeom>
        </p:spPr>
      </p:pic>
      <p:pic>
        <p:nvPicPr>
          <p:cNvPr id="21" name="Grafik 20" descr="Ein Bild, das Schwarz, Dunkelheit enthält.&#10;&#10;Automatisch generierte Beschreibung">
            <a:extLst>
              <a:ext uri="{FF2B5EF4-FFF2-40B4-BE49-F238E27FC236}">
                <a16:creationId xmlns:a16="http://schemas.microsoft.com/office/drawing/2014/main" id="{0237A89D-4124-02F6-117B-B70D6557525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97966" y="5583917"/>
            <a:ext cx="670034" cy="670034"/>
          </a:xfrm>
          <a:prstGeom prst="rect">
            <a:avLst/>
          </a:prstGeom>
        </p:spPr>
      </p:pic>
    </p:spTree>
    <p:extLst>
      <p:ext uri="{BB962C8B-B14F-4D97-AF65-F5344CB8AC3E}">
        <p14:creationId xmlns:p14="http://schemas.microsoft.com/office/powerpoint/2010/main" val="4062692289"/>
      </p:ext>
    </p:extLst>
  </p:cSld>
  <p:clrMapOvr>
    <a:masterClrMapping/>
  </p:clrMapOvr>
  <p:hf sldNum="0" hd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Final">
    <p:spTree>
      <p:nvGrpSpPr>
        <p:cNvPr id="1" name=""/>
        <p:cNvGrpSpPr/>
        <p:nvPr/>
      </p:nvGrpSpPr>
      <p:grpSpPr>
        <a:xfrm>
          <a:off x="0" y="0"/>
          <a:ext cx="0" cy="0"/>
          <a:chOff x="0" y="0"/>
          <a:chExt cx="0" cy="0"/>
        </a:xfrm>
      </p:grpSpPr>
      <p:sp>
        <p:nvSpPr>
          <p:cNvPr id="10" name="Background White">
            <a:extLst>
              <a:ext uri="{FF2B5EF4-FFF2-40B4-BE49-F238E27FC236}">
                <a16:creationId xmlns:a16="http://schemas.microsoft.com/office/drawing/2014/main" id="{8739B1C3-A1A6-48E1-B2C4-F4CE3C824436}"/>
              </a:ext>
            </a:extLst>
          </p:cNvPr>
          <p:cNvSpPr/>
          <p:nvPr/>
        </p:nvSpPr>
        <p:spPr bwMode="auto">
          <a:xfrm>
            <a:off x="0" y="0"/>
            <a:ext cx="12192000" cy="6858000"/>
          </a:xfrm>
          <a:prstGeom prst="rect">
            <a:avLst/>
          </a:prstGeom>
          <a:solidFill>
            <a:schemeClr val="bg1"/>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7" name="LOGO PROTECTION" hidden="1">
            <a:extLst>
              <a:ext uri="{FF2B5EF4-FFF2-40B4-BE49-F238E27FC236}">
                <a16:creationId xmlns:a16="http://schemas.microsoft.com/office/drawing/2014/main" id="{8182E335-5A52-4E3C-BCEC-9507D81BA511}"/>
              </a:ext>
            </a:extLst>
          </p:cNvPr>
          <p:cNvSpPr/>
          <p:nvPr>
            <p:custDataLst>
              <p:tags r:id="rId1"/>
            </p:custDataLst>
          </p:nvPr>
        </p:nvSpPr>
        <p:spPr bwMode="auto">
          <a:xfrm>
            <a:off x="2927650" y="1920766"/>
            <a:ext cx="6336702" cy="3088476"/>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6" name="MIO_AGENDA_LAST_SLIDE" hidden="1">
            <a:extLst>
              <a:ext uri="{FF2B5EF4-FFF2-40B4-BE49-F238E27FC236}">
                <a16:creationId xmlns:a16="http://schemas.microsoft.com/office/drawing/2014/main" id="{45591D6F-6D52-44E5-B3AA-2575CCD45201}"/>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2" name="MIO_AGENDA_IGNORE_NAVIGATION" hidden="1">
            <a:extLst>
              <a:ext uri="{FF2B5EF4-FFF2-40B4-BE49-F238E27FC236}">
                <a16:creationId xmlns:a16="http://schemas.microsoft.com/office/drawing/2014/main" id="{C7038F66-C11F-4566-ADAF-A099AF957551}"/>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3" name="MIO_AGENDA_IGNORE_CHAPTER_REFERENCE" hidden="1">
            <a:extLst>
              <a:ext uri="{FF2B5EF4-FFF2-40B4-BE49-F238E27FC236}">
                <a16:creationId xmlns:a16="http://schemas.microsoft.com/office/drawing/2014/main" id="{E0318986-8EA2-446A-AFF2-E8441C3AF8A6}"/>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8" name="Date Placeholder 7" hidden="1">
            <a:extLst>
              <a:ext uri="{FF2B5EF4-FFF2-40B4-BE49-F238E27FC236}">
                <a16:creationId xmlns:a16="http://schemas.microsoft.com/office/drawing/2014/main" id="{087EFA22-3F6E-4210-A8FC-0864CD1DE4EF}"/>
              </a:ext>
            </a:extLst>
          </p:cNvPr>
          <p:cNvSpPr>
            <a:spLocks noGrp="1"/>
          </p:cNvSpPr>
          <p:nvPr>
            <p:ph type="dt" sz="half" idx="10"/>
            <p:custDataLst>
              <p:tags r:id="rId2"/>
            </p:custDataLst>
          </p:nvPr>
        </p:nvSpPr>
        <p:spPr/>
        <p:txBody>
          <a:bodyPr/>
          <a:lstStyle/>
          <a:p>
            <a:r>
              <a:rPr lang="en-US" b="1"/>
              <a:t> </a:t>
            </a:r>
            <a:endParaRPr lang="en-US" b="1" dirty="0"/>
          </a:p>
        </p:txBody>
      </p:sp>
      <p:sp>
        <p:nvSpPr>
          <p:cNvPr id="14" name="Footer Placeholder 13" hidden="1">
            <a:extLst>
              <a:ext uri="{FF2B5EF4-FFF2-40B4-BE49-F238E27FC236}">
                <a16:creationId xmlns:a16="http://schemas.microsoft.com/office/drawing/2014/main" id="{BDF262C8-30D5-474A-BD81-CA14ACCE51B5}"/>
              </a:ext>
            </a:extLst>
          </p:cNvPr>
          <p:cNvSpPr>
            <a:spLocks noGrp="1"/>
          </p:cNvSpPr>
          <p:nvPr>
            <p:ph type="ftr" sz="quarter" idx="11"/>
            <p:custDataLst>
              <p:tags r:id="rId3"/>
            </p:custDataLst>
          </p:nvPr>
        </p:nvSpPr>
        <p:spPr/>
        <p:txBody>
          <a:bodyPr/>
          <a:lstStyle/>
          <a:p>
            <a:endParaRPr lang="en-US" dirty="0"/>
          </a:p>
        </p:txBody>
      </p:sp>
      <p:sp>
        <p:nvSpPr>
          <p:cNvPr id="15" name="Slide Number Placeholder 14" hidden="1">
            <a:extLst>
              <a:ext uri="{FF2B5EF4-FFF2-40B4-BE49-F238E27FC236}">
                <a16:creationId xmlns:a16="http://schemas.microsoft.com/office/drawing/2014/main" id="{3F1C5DF9-A781-4661-8C3B-816A398ADFDD}"/>
              </a:ext>
            </a:extLst>
          </p:cNvPr>
          <p:cNvSpPr>
            <a:spLocks noGrp="1"/>
          </p:cNvSpPr>
          <p:nvPr>
            <p:ph type="sldNum" sz="quarter" idx="12"/>
            <p:custDataLst>
              <p:tags r:id="rId4"/>
            </p:custDataLst>
          </p:nvPr>
        </p:nvSpPr>
        <p:spPr/>
        <p:txBody>
          <a:bodyPr/>
          <a:lstStyle/>
          <a:p>
            <a:r>
              <a:rPr lang="en-US"/>
              <a:t> </a:t>
            </a:r>
            <a:endParaRPr lang="en-US" dirty="0"/>
          </a:p>
        </p:txBody>
      </p:sp>
      <p:sp>
        <p:nvSpPr>
          <p:cNvPr id="2" name="MIO_Placeholder_Mapping" hidden="1">
            <a:extLst>
              <a:ext uri="{FF2B5EF4-FFF2-40B4-BE49-F238E27FC236}">
                <a16:creationId xmlns:a16="http://schemas.microsoft.com/office/drawing/2014/main" id="{77B07280-C452-41A8-A8A7-B816EB9C3C9E}"/>
              </a:ext>
            </a:extLst>
          </p:cNvPr>
          <p:cNvSpPr/>
          <p:nvPr userDrawn="1">
            <p:custDataLst>
              <p:tags r:id="rId5"/>
            </p:custDataLst>
          </p:nvPr>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4" name="LOGO">
            <a:extLst>
              <a:ext uri="{FF2B5EF4-FFF2-40B4-BE49-F238E27FC236}">
                <a16:creationId xmlns:a16="http://schemas.microsoft.com/office/drawing/2014/main" id="{1D664F82-C381-42D9-B168-31F6D4282D28}"/>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566446" y="2755984"/>
            <a:ext cx="3077814" cy="1346031"/>
          </a:xfrm>
          <a:prstGeom prst="rect">
            <a:avLst/>
          </a:prstGeom>
        </p:spPr>
      </p:pic>
    </p:spTree>
    <p:extLst>
      <p:ext uri="{BB962C8B-B14F-4D97-AF65-F5344CB8AC3E}">
        <p14:creationId xmlns:p14="http://schemas.microsoft.com/office/powerpoint/2010/main" val="197727015"/>
      </p:ext>
    </p:extLst>
  </p:cSld>
  <p:clrMapOvr>
    <a:masterClrMapping/>
  </p:clrMapOvr>
  <p:hf sldNum="0" hdr="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title 2">
    <p:bg>
      <p:bgPr>
        <a:solidFill>
          <a:schemeClr val="bg1"/>
        </a:solidFill>
        <a:effectLst/>
      </p:bgPr>
    </p:bg>
    <p:spTree>
      <p:nvGrpSpPr>
        <p:cNvPr id="1" name=""/>
        <p:cNvGrpSpPr/>
        <p:nvPr/>
      </p:nvGrpSpPr>
      <p:grpSpPr>
        <a:xfrm>
          <a:off x="0" y="0"/>
          <a:ext cx="0" cy="0"/>
          <a:chOff x="0" y="0"/>
          <a:chExt cx="0" cy="0"/>
        </a:xfrm>
      </p:grpSpPr>
      <p:sp>
        <p:nvSpPr>
          <p:cNvPr id="5" name="LOGO PROTECTION" hidden="1">
            <a:extLst>
              <a:ext uri="{FF2B5EF4-FFF2-40B4-BE49-F238E27FC236}">
                <a16:creationId xmlns:a16="http://schemas.microsoft.com/office/drawing/2014/main" id="{501C1CF0-6452-4D4E-9BC7-65EADBD5EEC4}"/>
              </a:ext>
            </a:extLst>
          </p:cNvPr>
          <p:cNvSpPr/>
          <p:nvPr>
            <p:custDataLst>
              <p:tags r:id="rId1"/>
            </p:custDataLst>
          </p:nvPr>
        </p:nvSpPr>
        <p:spPr bwMode="auto">
          <a:xfrm>
            <a:off x="9624391" y="5337212"/>
            <a:ext cx="2060717" cy="1116123"/>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7" name="Background White">
            <a:extLst>
              <a:ext uri="{FF2B5EF4-FFF2-40B4-BE49-F238E27FC236}">
                <a16:creationId xmlns:a16="http://schemas.microsoft.com/office/drawing/2014/main" id="{FBA286CB-2DB7-49EA-ABB9-E63BB6315EDB}"/>
              </a:ext>
            </a:extLst>
          </p:cNvPr>
          <p:cNvSpPr/>
          <p:nvPr userDrawn="1"/>
        </p:nvSpPr>
        <p:spPr bwMode="auto">
          <a:xfrm>
            <a:off x="0" y="0"/>
            <a:ext cx="12193200" cy="685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dirty="0">
              <a:latin typeface="+mn-lt"/>
              <a:ea typeface="+mn-ea"/>
              <a:cs typeface="+mn-cs"/>
            </a:endParaRPr>
          </a:p>
        </p:txBody>
      </p:sp>
      <p:sp>
        <p:nvSpPr>
          <p:cNvPr id="27" name="Crystal Picture Placeholder">
            <a:extLst>
              <a:ext uri="{FF2B5EF4-FFF2-40B4-BE49-F238E27FC236}">
                <a16:creationId xmlns:a16="http://schemas.microsoft.com/office/drawing/2014/main" id="{2B034C47-A659-3457-E1A7-79A7F521356A}"/>
              </a:ext>
            </a:extLst>
          </p:cNvPr>
          <p:cNvSpPr>
            <a:spLocks noGrp="1"/>
          </p:cNvSpPr>
          <p:nvPr>
            <p:ph type="pic" sz="quarter" idx="22"/>
          </p:nvPr>
        </p:nvSpPr>
        <p:spPr>
          <a:xfrm>
            <a:off x="-1" y="0"/>
            <a:ext cx="5205158" cy="6858000"/>
          </a:xfrm>
          <a:custGeom>
            <a:avLst/>
            <a:gdLst>
              <a:gd name="connsiteX0" fmla="*/ 0 w 5205158"/>
              <a:gd name="connsiteY0" fmla="*/ 0 h 6858000"/>
              <a:gd name="connsiteX1" fmla="*/ 4377139 w 5205158"/>
              <a:gd name="connsiteY1" fmla="*/ 0 h 6858000"/>
              <a:gd name="connsiteX2" fmla="*/ 5205158 w 5205158"/>
              <a:gd name="connsiteY2" fmla="*/ 1713978 h 6858000"/>
              <a:gd name="connsiteX3" fmla="*/ 4370092 w 5205158"/>
              <a:gd name="connsiteY3" fmla="*/ 6858000 h 6858000"/>
              <a:gd name="connsiteX4" fmla="*/ 0 w 5205158"/>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158" h="6858000">
                <a:moveTo>
                  <a:pt x="0" y="0"/>
                </a:moveTo>
                <a:lnTo>
                  <a:pt x="4377139" y="0"/>
                </a:lnTo>
                <a:lnTo>
                  <a:pt x="5205158" y="1713978"/>
                </a:lnTo>
                <a:lnTo>
                  <a:pt x="4370092" y="6858000"/>
                </a:lnTo>
                <a:lnTo>
                  <a:pt x="0" y="6858000"/>
                </a:lnTo>
                <a:close/>
              </a:path>
            </a:pathLst>
          </a:custGeom>
          <a:blipFill>
            <a:blip r:embed="rId10"/>
            <a:stretch>
              <a:fillRect/>
            </a:stretch>
          </a:blipFill>
        </p:spPr>
        <p:txBody>
          <a:bodyPr wrap="square" tIns="2700000">
            <a:noAutofit/>
          </a:bodyPr>
          <a:lstStyle>
            <a:lvl1pPr marL="0" indent="0" algn="ctr" rtl="0">
              <a:buNone/>
              <a:defRPr/>
            </a:lvl1pPr>
          </a:lstStyle>
          <a:p>
            <a:r>
              <a:rPr lang="en-US"/>
              <a:t>Click icon to add picture</a:t>
            </a:r>
            <a:endParaRPr lang="de-DE"/>
          </a:p>
        </p:txBody>
      </p:sp>
      <p:sp>
        <p:nvSpPr>
          <p:cNvPr id="35" name="Subtitle"/>
          <p:cNvSpPr>
            <a:spLocks noGrp="1"/>
          </p:cNvSpPr>
          <p:nvPr>
            <p:ph type="subTitle" idx="1" hasCustomPrompt="1"/>
          </p:nvPr>
        </p:nvSpPr>
        <p:spPr>
          <a:xfrm>
            <a:off x="5808608" y="3790101"/>
            <a:ext cx="5760000" cy="612000"/>
          </a:xfrm>
          <a:prstGeom prst="rect">
            <a:avLst/>
          </a:prstGeom>
        </p:spPr>
        <p:txBody>
          <a:bodyPr vert="horz" wrap="square" lIns="0" tIns="0" rIns="0" bIns="0" rtlCol="0" anchor="b" anchorCtr="0">
            <a:noAutofit/>
          </a:bodyPr>
          <a:lstStyle>
            <a:lvl1pPr marL="0" indent="0" algn="l">
              <a:spcAft>
                <a:spcPts val="0"/>
              </a:spcAft>
              <a:buNone/>
              <a:defRPr lang="en-GB" sz="1800" baseline="0" noProof="0" dirty="0">
                <a:solidFill>
                  <a:schemeClr val="tx1"/>
                </a:solidFill>
                <a:latin typeface="+mn-lt"/>
                <a:ea typeface="+mn-ea"/>
                <a:cs typeface="+mn-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en-US" noProof="0" dirty="0"/>
              <a:t>Author (department)</a:t>
            </a:r>
            <a:br>
              <a:rPr lang="en-US" noProof="0" dirty="0"/>
            </a:br>
            <a:r>
              <a:rPr lang="en-US" noProof="0" dirty="0"/>
              <a:t>Date</a:t>
            </a:r>
          </a:p>
        </p:txBody>
      </p:sp>
      <p:sp>
        <p:nvSpPr>
          <p:cNvPr id="15" name="Title">
            <a:extLst>
              <a:ext uri="{FF2B5EF4-FFF2-40B4-BE49-F238E27FC236}">
                <a16:creationId xmlns:a16="http://schemas.microsoft.com/office/drawing/2014/main" id="{0926292C-4FD6-404F-8149-3EB0B4DF87BE}"/>
              </a:ext>
            </a:extLst>
          </p:cNvPr>
          <p:cNvSpPr>
            <a:spLocks noGrp="1"/>
          </p:cNvSpPr>
          <p:nvPr>
            <p:ph type="title" hasCustomPrompt="1"/>
            <p:custDataLst>
              <p:tags r:id="rId2"/>
            </p:custDataLst>
          </p:nvPr>
        </p:nvSpPr>
        <p:spPr>
          <a:xfrm>
            <a:off x="5808608" y="1757203"/>
            <a:ext cx="5760000" cy="1672899"/>
          </a:xfrm>
        </p:spPr>
        <p:txBody>
          <a:bodyPr bIns="0" anchor="b">
            <a:normAutofit/>
          </a:bodyPr>
          <a:lstStyle>
            <a:lvl1pPr algn="l">
              <a:defRPr sz="3600" baseline="0">
                <a:latin typeface="+mj-lt"/>
                <a:ea typeface="+mj-ea"/>
                <a:cs typeface="+mj-cs"/>
              </a:defRPr>
            </a:lvl1pPr>
          </a:lstStyle>
          <a:p>
            <a:r>
              <a:rPr lang="en-US" noProof="0" dirty="0"/>
              <a:t>Please type in title</a:t>
            </a:r>
          </a:p>
        </p:txBody>
      </p:sp>
      <p:sp>
        <p:nvSpPr>
          <p:cNvPr id="8" name="empower_classification_attention_placeholder" hidden="1">
            <a:extLst>
              <a:ext uri="{FF2B5EF4-FFF2-40B4-BE49-F238E27FC236}">
                <a16:creationId xmlns:a16="http://schemas.microsoft.com/office/drawing/2014/main" id="{275E4ACD-2699-4EB4-B72E-2EBE63C205D6}"/>
              </a:ext>
            </a:extLst>
          </p:cNvPr>
          <p:cNvSpPr txBox="1"/>
          <p:nvPr>
            <p:custDataLst>
              <p:tags r:id="rId3"/>
            </p:custDataLst>
          </p:nvPr>
        </p:nvSpPr>
        <p:spPr bwMode="auto">
          <a:xfrm>
            <a:off x="5808608" y="6501600"/>
            <a:ext cx="1368401" cy="288925"/>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p>
        </p:txBody>
      </p:sp>
      <p:sp>
        <p:nvSpPr>
          <p:cNvPr id="9" name="empower_classification_placeholder">
            <a:extLst>
              <a:ext uri="{FF2B5EF4-FFF2-40B4-BE49-F238E27FC236}">
                <a16:creationId xmlns:a16="http://schemas.microsoft.com/office/drawing/2014/main" id="{2E1A11AC-1395-4E21-827C-BF03F1350E73}"/>
              </a:ext>
            </a:extLst>
          </p:cNvPr>
          <p:cNvSpPr txBox="1"/>
          <p:nvPr>
            <p:custDataLst>
              <p:tags r:id="rId4"/>
            </p:custDataLst>
          </p:nvPr>
        </p:nvSpPr>
        <p:spPr bwMode="auto">
          <a:xfrm>
            <a:off x="5808608" y="6501600"/>
            <a:ext cx="1368000" cy="288925"/>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Restricted</a:t>
            </a:r>
            <a:endParaRPr lang="en-US" sz="800" kern="0" baseline="0" noProof="0" dirty="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8A1DAB4F-0FA1-4116-AD11-2FAD7B4CA74A}"/>
              </a:ext>
            </a:extLst>
          </p:cNvPr>
          <p:cNvSpPr txBox="1"/>
          <p:nvPr>
            <p:custDataLst>
              <p:tags r:id="rId5"/>
            </p:custDataLst>
          </p:nvPr>
        </p:nvSpPr>
        <p:spPr bwMode="auto">
          <a:xfrm>
            <a:off x="8328521" y="6501600"/>
            <a:ext cx="3240087" cy="288925"/>
          </a:xfrm>
          <a:prstGeom prst="rect">
            <a:avLst/>
          </a:prstGeom>
          <a:noFill/>
          <a:ln w="9525">
            <a:noFill/>
            <a:miter lim="800000"/>
            <a:headEnd/>
            <a:tailEnd/>
          </a:ln>
          <a:effectLst/>
        </p:spPr>
        <p:txBody>
          <a:bodyPr wrap="none" lIns="0" tIns="0" rIns="0" bIns="0" rtlCol="0" anchor="ctr" anchorCtr="0">
            <a:noAutofit/>
          </a:bodyPr>
          <a:lstStyle/>
          <a:p>
            <a:pPr marL="0" marR="0" indent="0" algn="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[Owner:   Doc ID:   Vers.: ]</a:t>
            </a:r>
            <a:endParaRPr lang="en-US" sz="800" kern="0" baseline="0" noProof="0" dirty="0">
              <a:solidFill>
                <a:schemeClr val="tx1"/>
              </a:solidFill>
              <a:latin typeface="+mn-lt"/>
              <a:ea typeface="+mn-ea"/>
              <a:cs typeface="+mn-cs"/>
            </a:endParaRPr>
          </a:p>
        </p:txBody>
      </p:sp>
      <p:sp>
        <p:nvSpPr>
          <p:cNvPr id="19" name="empower_draft_placeholder" hidden="1">
            <a:extLst>
              <a:ext uri="{FF2B5EF4-FFF2-40B4-BE49-F238E27FC236}">
                <a16:creationId xmlns:a16="http://schemas.microsoft.com/office/drawing/2014/main" id="{6199DA7C-0CA0-4D66-B211-C7E7EAED8246}"/>
              </a:ext>
            </a:extLst>
          </p:cNvPr>
          <p:cNvSpPr txBox="1"/>
          <p:nvPr userDrawn="1">
            <p:custDataLst>
              <p:tags r:id="rId6"/>
            </p:custDataLst>
          </p:nvPr>
        </p:nvSpPr>
        <p:spPr bwMode="auto">
          <a:xfrm>
            <a:off x="7464565" y="6501239"/>
            <a:ext cx="576000"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6" name="MIO_AGENDA_IGNORE_NAVIGATION" hidden="1">
            <a:extLst>
              <a:ext uri="{FF2B5EF4-FFF2-40B4-BE49-F238E27FC236}">
                <a16:creationId xmlns:a16="http://schemas.microsoft.com/office/drawing/2014/main" id="{77B7EDDE-B2BF-41DF-B12E-29C55B064D28}"/>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6" name="MIO_AGENDA_IGNORE_CHAPTER_REFERENCE" hidden="1">
            <a:extLst>
              <a:ext uri="{FF2B5EF4-FFF2-40B4-BE49-F238E27FC236}">
                <a16:creationId xmlns:a16="http://schemas.microsoft.com/office/drawing/2014/main" id="{77CD087C-DFE1-43D5-AF8C-29BB0B90F672}"/>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1" name="Date Placeholder 10" hidden="1">
            <a:extLst>
              <a:ext uri="{FF2B5EF4-FFF2-40B4-BE49-F238E27FC236}">
                <a16:creationId xmlns:a16="http://schemas.microsoft.com/office/drawing/2014/main" id="{8A2B950C-C584-4156-BAA9-284D4A5BB0F4}"/>
              </a:ext>
            </a:extLst>
          </p:cNvPr>
          <p:cNvSpPr>
            <a:spLocks noGrp="1"/>
          </p:cNvSpPr>
          <p:nvPr>
            <p:ph type="dt" sz="half" idx="19"/>
            <p:custDataLst>
              <p:tags r:id="rId7"/>
            </p:custDataLst>
          </p:nvPr>
        </p:nvSpPr>
        <p:spPr/>
        <p:txBody>
          <a:bodyPr/>
          <a:lstStyle/>
          <a:p>
            <a:r>
              <a:rPr lang="en-US" b="1"/>
              <a:t> </a:t>
            </a:r>
            <a:endParaRPr lang="en-US" b="1" dirty="0"/>
          </a:p>
        </p:txBody>
      </p:sp>
      <p:sp>
        <p:nvSpPr>
          <p:cNvPr id="18" name="Slide Number Placeholder 17" hidden="1">
            <a:extLst>
              <a:ext uri="{FF2B5EF4-FFF2-40B4-BE49-F238E27FC236}">
                <a16:creationId xmlns:a16="http://schemas.microsoft.com/office/drawing/2014/main" id="{237973C6-0D90-4AEE-BB6E-AE4A8B5BA26B}"/>
              </a:ext>
            </a:extLst>
          </p:cNvPr>
          <p:cNvSpPr>
            <a:spLocks noGrp="1"/>
          </p:cNvSpPr>
          <p:nvPr>
            <p:ph type="sldNum" sz="quarter" idx="21"/>
            <p:custDataLst>
              <p:tags r:id="rId8"/>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D727B4D6-DF5E-49B7-A837-D207551F221D}"/>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20" name="LOGO">
            <a:extLst>
              <a:ext uri="{FF2B5EF4-FFF2-40B4-BE49-F238E27FC236}">
                <a16:creationId xmlns:a16="http://schemas.microsoft.com/office/drawing/2014/main" id="{A2558C1A-A4CE-495C-941B-21CFE7DE6C2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9738355" y="5453288"/>
            <a:ext cx="1830253" cy="800431"/>
          </a:xfrm>
          <a:prstGeom prst="rect">
            <a:avLst/>
          </a:prstGeom>
        </p:spPr>
      </p:pic>
    </p:spTree>
    <p:extLst>
      <p:ext uri="{BB962C8B-B14F-4D97-AF65-F5344CB8AC3E}">
        <p14:creationId xmlns:p14="http://schemas.microsoft.com/office/powerpoint/2010/main" val="4192423285"/>
      </p:ext>
    </p:extLst>
  </p:cSld>
  <p:clrMapOvr>
    <a:masterClrMapping/>
  </p:clrMapOvr>
  <p:hf sldNum="0" hdr="0"/>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sentation title 5">
    <p:bg>
      <p:bgPr>
        <a:solidFill>
          <a:schemeClr val="bg1"/>
        </a:solidFill>
        <a:effectLst/>
      </p:bgPr>
    </p:bg>
    <p:spTree>
      <p:nvGrpSpPr>
        <p:cNvPr id="1" name=""/>
        <p:cNvGrpSpPr/>
        <p:nvPr/>
      </p:nvGrpSpPr>
      <p:grpSpPr>
        <a:xfrm>
          <a:off x="0" y="0"/>
          <a:ext cx="0" cy="0"/>
          <a:chOff x="0" y="0"/>
          <a:chExt cx="0" cy="0"/>
        </a:xfrm>
      </p:grpSpPr>
      <p:sp>
        <p:nvSpPr>
          <p:cNvPr id="4" name="LOGO PROTECTION">
            <a:extLst>
              <a:ext uri="{FF2B5EF4-FFF2-40B4-BE49-F238E27FC236}">
                <a16:creationId xmlns:a16="http://schemas.microsoft.com/office/drawing/2014/main" id="{4DCE96B1-83D3-EAE7-D992-044F49F60C08}"/>
              </a:ext>
            </a:extLst>
          </p:cNvPr>
          <p:cNvSpPr/>
          <p:nvPr userDrawn="1">
            <p:custDataLst>
              <p:tags r:id="rId1"/>
            </p:custDataLst>
          </p:nvPr>
        </p:nvSpPr>
        <p:spPr bwMode="auto">
          <a:xfrm>
            <a:off x="263352" y="236633"/>
            <a:ext cx="1772684" cy="960119"/>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dirty="0">
              <a:latin typeface="+mn-lt"/>
              <a:ea typeface="+mn-ea"/>
              <a:cs typeface="+mn-cs"/>
            </a:endParaRPr>
          </a:p>
        </p:txBody>
      </p:sp>
      <p:sp>
        <p:nvSpPr>
          <p:cNvPr id="7" name="Background White">
            <a:extLst>
              <a:ext uri="{FF2B5EF4-FFF2-40B4-BE49-F238E27FC236}">
                <a16:creationId xmlns:a16="http://schemas.microsoft.com/office/drawing/2014/main" id="{FBA286CB-2DB7-49EA-ABB9-E63BB6315EDB}"/>
              </a:ext>
            </a:extLst>
          </p:cNvPr>
          <p:cNvSpPr/>
          <p:nvPr/>
        </p:nvSpPr>
        <p:spPr bwMode="auto">
          <a:xfrm>
            <a:off x="0" y="0"/>
            <a:ext cx="12193200" cy="685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dirty="0">
              <a:latin typeface="+mn-lt"/>
              <a:ea typeface="+mn-ea"/>
              <a:cs typeface="+mn-cs"/>
            </a:endParaRPr>
          </a:p>
        </p:txBody>
      </p:sp>
      <p:pic>
        <p:nvPicPr>
          <p:cNvPr id="2" name="Picture 1" descr="A close-up of a plant&#10;&#10;Description automatically generated">
            <a:extLst>
              <a:ext uri="{FF2B5EF4-FFF2-40B4-BE49-F238E27FC236}">
                <a16:creationId xmlns:a16="http://schemas.microsoft.com/office/drawing/2014/main" id="{D8A43A75-D6CE-2257-415C-1E0787C2AD10}"/>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0" y="0"/>
            <a:ext cx="5206538" cy="6858000"/>
          </a:xfrm>
          <a:prstGeom prst="rect">
            <a:avLst/>
          </a:prstGeom>
        </p:spPr>
      </p:pic>
      <p:sp>
        <p:nvSpPr>
          <p:cNvPr id="35" name="Subtitle"/>
          <p:cNvSpPr>
            <a:spLocks noGrp="1"/>
          </p:cNvSpPr>
          <p:nvPr>
            <p:ph type="subTitle" idx="1" hasCustomPrompt="1"/>
          </p:nvPr>
        </p:nvSpPr>
        <p:spPr>
          <a:xfrm>
            <a:off x="5808608" y="3790101"/>
            <a:ext cx="5760000" cy="612000"/>
          </a:xfrm>
          <a:prstGeom prst="rect">
            <a:avLst/>
          </a:prstGeom>
        </p:spPr>
        <p:txBody>
          <a:bodyPr vert="horz" wrap="square" lIns="0" tIns="0" rIns="0" bIns="0" rtlCol="0" anchor="b" anchorCtr="0">
            <a:noAutofit/>
          </a:bodyPr>
          <a:lstStyle>
            <a:lvl1pPr marL="0" indent="0" algn="l">
              <a:spcAft>
                <a:spcPts val="0"/>
              </a:spcAft>
              <a:buNone/>
              <a:defRPr lang="en-GB" sz="1800" baseline="0" noProof="0" dirty="0">
                <a:solidFill>
                  <a:schemeClr val="tx1"/>
                </a:solidFill>
                <a:latin typeface="+mn-lt"/>
                <a:ea typeface="+mn-ea"/>
                <a:cs typeface="+mn-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en-US" noProof="0" dirty="0"/>
              <a:t>Author (department)</a:t>
            </a:r>
            <a:br>
              <a:rPr lang="en-US" noProof="0" dirty="0"/>
            </a:br>
            <a:r>
              <a:rPr lang="en-US" noProof="0" dirty="0"/>
              <a:t>Date</a:t>
            </a:r>
          </a:p>
        </p:txBody>
      </p:sp>
      <p:sp>
        <p:nvSpPr>
          <p:cNvPr id="15" name="Title">
            <a:extLst>
              <a:ext uri="{FF2B5EF4-FFF2-40B4-BE49-F238E27FC236}">
                <a16:creationId xmlns:a16="http://schemas.microsoft.com/office/drawing/2014/main" id="{0926292C-4FD6-404F-8149-3EB0B4DF87BE}"/>
              </a:ext>
            </a:extLst>
          </p:cNvPr>
          <p:cNvSpPr>
            <a:spLocks noGrp="1"/>
          </p:cNvSpPr>
          <p:nvPr>
            <p:ph type="title" hasCustomPrompt="1"/>
            <p:custDataLst>
              <p:tags r:id="rId2"/>
            </p:custDataLst>
          </p:nvPr>
        </p:nvSpPr>
        <p:spPr>
          <a:xfrm>
            <a:off x="5808608" y="1757203"/>
            <a:ext cx="5760000" cy="1672899"/>
          </a:xfrm>
        </p:spPr>
        <p:txBody>
          <a:bodyPr bIns="0" anchor="b">
            <a:normAutofit/>
          </a:bodyPr>
          <a:lstStyle>
            <a:lvl1pPr algn="l">
              <a:defRPr sz="3600" baseline="0">
                <a:latin typeface="+mj-lt"/>
                <a:ea typeface="+mj-ea"/>
                <a:cs typeface="+mj-cs"/>
              </a:defRPr>
            </a:lvl1pPr>
          </a:lstStyle>
          <a:p>
            <a:r>
              <a:rPr lang="en-US" noProof="0" dirty="0"/>
              <a:t>Please type in title</a:t>
            </a:r>
          </a:p>
        </p:txBody>
      </p:sp>
      <p:sp>
        <p:nvSpPr>
          <p:cNvPr id="8" name="empower_classification_attention_placeholder" hidden="1">
            <a:extLst>
              <a:ext uri="{FF2B5EF4-FFF2-40B4-BE49-F238E27FC236}">
                <a16:creationId xmlns:a16="http://schemas.microsoft.com/office/drawing/2014/main" id="{275E4ACD-2699-4EB4-B72E-2EBE63C205D6}"/>
              </a:ext>
            </a:extLst>
          </p:cNvPr>
          <p:cNvSpPr txBox="1"/>
          <p:nvPr>
            <p:custDataLst>
              <p:tags r:id="rId3"/>
            </p:custDataLst>
          </p:nvPr>
        </p:nvSpPr>
        <p:spPr bwMode="auto">
          <a:xfrm>
            <a:off x="5808608" y="6501600"/>
            <a:ext cx="1368401" cy="288925"/>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p>
        </p:txBody>
      </p:sp>
      <p:sp>
        <p:nvSpPr>
          <p:cNvPr id="9" name="empower_classification_placeholder">
            <a:extLst>
              <a:ext uri="{FF2B5EF4-FFF2-40B4-BE49-F238E27FC236}">
                <a16:creationId xmlns:a16="http://schemas.microsoft.com/office/drawing/2014/main" id="{2E1A11AC-1395-4E21-827C-BF03F1350E73}"/>
              </a:ext>
            </a:extLst>
          </p:cNvPr>
          <p:cNvSpPr txBox="1"/>
          <p:nvPr>
            <p:custDataLst>
              <p:tags r:id="rId4"/>
            </p:custDataLst>
          </p:nvPr>
        </p:nvSpPr>
        <p:spPr bwMode="auto">
          <a:xfrm>
            <a:off x="5808608" y="6501600"/>
            <a:ext cx="1368000" cy="288925"/>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Restricted</a:t>
            </a:r>
            <a:endParaRPr lang="en-US" sz="800" kern="0" baseline="0" noProof="0" dirty="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8A1DAB4F-0FA1-4116-AD11-2FAD7B4CA74A}"/>
              </a:ext>
            </a:extLst>
          </p:cNvPr>
          <p:cNvSpPr txBox="1"/>
          <p:nvPr>
            <p:custDataLst>
              <p:tags r:id="rId5"/>
            </p:custDataLst>
          </p:nvPr>
        </p:nvSpPr>
        <p:spPr bwMode="auto">
          <a:xfrm>
            <a:off x="8328521" y="6501600"/>
            <a:ext cx="3240087" cy="288925"/>
          </a:xfrm>
          <a:prstGeom prst="rect">
            <a:avLst/>
          </a:prstGeom>
          <a:noFill/>
          <a:ln w="9525">
            <a:noFill/>
            <a:miter lim="800000"/>
            <a:headEnd/>
            <a:tailEnd/>
          </a:ln>
          <a:effectLst/>
        </p:spPr>
        <p:txBody>
          <a:bodyPr wrap="none" lIns="0" tIns="0" rIns="0" bIns="0" rtlCol="0" anchor="ctr" anchorCtr="0">
            <a:noAutofit/>
          </a:bodyPr>
          <a:lstStyle/>
          <a:p>
            <a:pPr marL="0" marR="0" indent="0" algn="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[Owner:   Doc ID:   Vers.: ]</a:t>
            </a:r>
            <a:endParaRPr lang="en-US" sz="800" kern="0" baseline="0" noProof="0" dirty="0">
              <a:solidFill>
                <a:schemeClr val="tx1"/>
              </a:solidFill>
              <a:latin typeface="+mn-lt"/>
              <a:ea typeface="+mn-ea"/>
              <a:cs typeface="+mn-cs"/>
            </a:endParaRPr>
          </a:p>
        </p:txBody>
      </p:sp>
      <p:sp>
        <p:nvSpPr>
          <p:cNvPr id="19" name="empower_draft_placeholder" hidden="1">
            <a:extLst>
              <a:ext uri="{FF2B5EF4-FFF2-40B4-BE49-F238E27FC236}">
                <a16:creationId xmlns:a16="http://schemas.microsoft.com/office/drawing/2014/main" id="{6199DA7C-0CA0-4D66-B211-C7E7EAED8246}"/>
              </a:ext>
            </a:extLst>
          </p:cNvPr>
          <p:cNvSpPr txBox="1"/>
          <p:nvPr userDrawn="1">
            <p:custDataLst>
              <p:tags r:id="rId6"/>
            </p:custDataLst>
          </p:nvPr>
        </p:nvSpPr>
        <p:spPr bwMode="auto">
          <a:xfrm>
            <a:off x="7464565" y="6501239"/>
            <a:ext cx="576000"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6" name="MIO_AGENDA_IGNORE_NAVIGATION" hidden="1">
            <a:extLst>
              <a:ext uri="{FF2B5EF4-FFF2-40B4-BE49-F238E27FC236}">
                <a16:creationId xmlns:a16="http://schemas.microsoft.com/office/drawing/2014/main" id="{77B7EDDE-B2BF-41DF-B12E-29C55B064D28}"/>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6" name="MIO_AGENDA_IGNORE_CHAPTER_REFERENCE" hidden="1">
            <a:extLst>
              <a:ext uri="{FF2B5EF4-FFF2-40B4-BE49-F238E27FC236}">
                <a16:creationId xmlns:a16="http://schemas.microsoft.com/office/drawing/2014/main" id="{77CD087C-DFE1-43D5-AF8C-29BB0B90F672}"/>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1" name="Date Placeholder 10" hidden="1">
            <a:extLst>
              <a:ext uri="{FF2B5EF4-FFF2-40B4-BE49-F238E27FC236}">
                <a16:creationId xmlns:a16="http://schemas.microsoft.com/office/drawing/2014/main" id="{8A2B950C-C584-4156-BAA9-284D4A5BB0F4}"/>
              </a:ext>
            </a:extLst>
          </p:cNvPr>
          <p:cNvSpPr>
            <a:spLocks noGrp="1"/>
          </p:cNvSpPr>
          <p:nvPr>
            <p:ph type="dt" sz="half" idx="19"/>
            <p:custDataLst>
              <p:tags r:id="rId7"/>
            </p:custDataLst>
          </p:nvPr>
        </p:nvSpPr>
        <p:spPr/>
        <p:txBody>
          <a:bodyPr/>
          <a:lstStyle/>
          <a:p>
            <a:r>
              <a:rPr lang="en-US" b="1"/>
              <a:t> </a:t>
            </a:r>
            <a:endParaRPr lang="en-US" b="1" dirty="0"/>
          </a:p>
        </p:txBody>
      </p:sp>
      <p:sp>
        <p:nvSpPr>
          <p:cNvPr id="18" name="Slide Number Placeholder 17" hidden="1">
            <a:extLst>
              <a:ext uri="{FF2B5EF4-FFF2-40B4-BE49-F238E27FC236}">
                <a16:creationId xmlns:a16="http://schemas.microsoft.com/office/drawing/2014/main" id="{237973C6-0D90-4AEE-BB6E-AE4A8B5BA26B}"/>
              </a:ext>
            </a:extLst>
          </p:cNvPr>
          <p:cNvSpPr>
            <a:spLocks noGrp="1"/>
          </p:cNvSpPr>
          <p:nvPr>
            <p:ph type="sldNum" sz="quarter" idx="21"/>
            <p:custDataLst>
              <p:tags r:id="rId8"/>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D727B4D6-DF5E-49B7-A837-D207551F221D}"/>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12" name="LOGO">
            <a:extLst>
              <a:ext uri="{FF2B5EF4-FFF2-40B4-BE49-F238E27FC236}">
                <a16:creationId xmlns:a16="http://schemas.microsoft.com/office/drawing/2014/main" id="{1807AF6D-9E64-2C4F-72B8-8E1B696F07BF}"/>
              </a:ext>
            </a:extLst>
          </p:cNvPr>
          <p:cNvPicPr>
            <a:picLocks noChangeAspect="1"/>
          </p:cNvPicPr>
          <p:nvPr userDrawn="1"/>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334800" y="353272"/>
            <a:ext cx="1574433" cy="687428"/>
          </a:xfrm>
          <a:prstGeom prst="rect">
            <a:avLst/>
          </a:prstGeom>
        </p:spPr>
      </p:pic>
      <p:pic>
        <p:nvPicPr>
          <p:cNvPr id="23" name="Grafik 22" descr="Ein Bild, das Schwarz, Dunkelheit enthält.&#10;&#10;Automatisch generierte Beschreibung">
            <a:extLst>
              <a:ext uri="{FF2B5EF4-FFF2-40B4-BE49-F238E27FC236}">
                <a16:creationId xmlns:a16="http://schemas.microsoft.com/office/drawing/2014/main" id="{E6E20636-C2B4-526A-B486-F831CE69E51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528000" y="5612934"/>
            <a:ext cx="1038337" cy="612000"/>
          </a:xfrm>
          <a:prstGeom prst="rect">
            <a:avLst/>
          </a:prstGeom>
        </p:spPr>
      </p:pic>
      <p:pic>
        <p:nvPicPr>
          <p:cNvPr id="24" name="Grafik 23" descr="Ein Bild, das Schwarz, Dunkelheit enthält.&#10;&#10;Automatisch generierte Beschreibung">
            <a:extLst>
              <a:ext uri="{FF2B5EF4-FFF2-40B4-BE49-F238E27FC236}">
                <a16:creationId xmlns:a16="http://schemas.microsoft.com/office/drawing/2014/main" id="{C7DB0CFE-12E0-A884-3B2D-91CA6F6F0C1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97966" y="5583917"/>
            <a:ext cx="670034" cy="670034"/>
          </a:xfrm>
          <a:prstGeom prst="rect">
            <a:avLst/>
          </a:prstGeom>
        </p:spPr>
      </p:pic>
    </p:spTree>
    <p:extLst>
      <p:ext uri="{BB962C8B-B14F-4D97-AF65-F5344CB8AC3E}">
        <p14:creationId xmlns:p14="http://schemas.microsoft.com/office/powerpoint/2010/main" val="50627589"/>
      </p:ext>
    </p:extLst>
  </p:cSld>
  <p:clrMapOvr>
    <a:masterClrMapping/>
  </p:clrMapOvr>
  <p:hf sldNum="0" hd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esentation title 3">
    <p:bg>
      <p:bgPr>
        <a:solidFill>
          <a:schemeClr val="bg1"/>
        </a:solidFill>
        <a:effectLst/>
      </p:bgPr>
    </p:bg>
    <p:spTree>
      <p:nvGrpSpPr>
        <p:cNvPr id="1" name=""/>
        <p:cNvGrpSpPr/>
        <p:nvPr/>
      </p:nvGrpSpPr>
      <p:grpSpPr>
        <a:xfrm>
          <a:off x="0" y="0"/>
          <a:ext cx="0" cy="0"/>
          <a:chOff x="0" y="0"/>
          <a:chExt cx="0" cy="0"/>
        </a:xfrm>
      </p:grpSpPr>
      <p:sp>
        <p:nvSpPr>
          <p:cNvPr id="5" name="LOGO PROTECTION" hidden="1">
            <a:extLst>
              <a:ext uri="{FF2B5EF4-FFF2-40B4-BE49-F238E27FC236}">
                <a16:creationId xmlns:a16="http://schemas.microsoft.com/office/drawing/2014/main" id="{D04A951B-0B3C-4A20-86D2-B3C8F8FB9563}"/>
              </a:ext>
            </a:extLst>
          </p:cNvPr>
          <p:cNvSpPr/>
          <p:nvPr>
            <p:custDataLst>
              <p:tags r:id="rId1"/>
            </p:custDataLst>
          </p:nvPr>
        </p:nvSpPr>
        <p:spPr bwMode="auto">
          <a:xfrm>
            <a:off x="9624391" y="5337212"/>
            <a:ext cx="2060717" cy="1116123"/>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4" name="Background White">
            <a:extLst>
              <a:ext uri="{FF2B5EF4-FFF2-40B4-BE49-F238E27FC236}">
                <a16:creationId xmlns:a16="http://schemas.microsoft.com/office/drawing/2014/main" id="{1FBC75BD-957B-1EC7-B3A9-8C67FC480706}"/>
              </a:ext>
            </a:extLst>
          </p:cNvPr>
          <p:cNvSpPr/>
          <p:nvPr userDrawn="1"/>
        </p:nvSpPr>
        <p:spPr bwMode="auto">
          <a:xfrm>
            <a:off x="0" y="0"/>
            <a:ext cx="12193200" cy="6858000"/>
          </a:xfrm>
          <a:prstGeom prst="rect">
            <a:avLst/>
          </a:prstGeom>
          <a:solidFill>
            <a:schemeClr val="bg1"/>
          </a:solidFill>
          <a:ln w="9525">
            <a:noFill/>
            <a:miter lim="800000"/>
            <a:headEnd/>
            <a:tailEnd/>
          </a:ln>
        </p:spPr>
        <p:txBody>
          <a:bodyPr wrap="square" lIns="96000" tIns="96000" rIns="96000" bIns="96000" rtlCol="0" anchor="ctr"/>
          <a:lstStyle/>
          <a:p>
            <a:pPr algn="ctr" rtl="0" eaLnBrk="0" hangingPunct="0"/>
            <a:endParaRPr lang="en-US" sz="2133" baseline="0" noProof="0">
              <a:latin typeface="+mn-lt"/>
              <a:ea typeface="+mn-ea"/>
              <a:cs typeface="+mn-cs"/>
            </a:endParaRPr>
          </a:p>
        </p:txBody>
      </p:sp>
      <p:sp>
        <p:nvSpPr>
          <p:cNvPr id="3" name="Crystal Shape">
            <a:extLst>
              <a:ext uri="{FF2B5EF4-FFF2-40B4-BE49-F238E27FC236}">
                <a16:creationId xmlns:a16="http://schemas.microsoft.com/office/drawing/2014/main" id="{2EA7ACC0-9174-0F6F-0B3E-9FE773D0A408}"/>
              </a:ext>
            </a:extLst>
          </p:cNvPr>
          <p:cNvSpPr/>
          <p:nvPr userDrawn="1"/>
        </p:nvSpPr>
        <p:spPr bwMode="auto">
          <a:xfrm>
            <a:off x="2" y="1"/>
            <a:ext cx="12191999" cy="3932241"/>
          </a:xfrm>
          <a:custGeom>
            <a:avLst/>
            <a:gdLst>
              <a:gd name="connsiteX0" fmla="*/ 0 w 12191999"/>
              <a:gd name="connsiteY0" fmla="*/ 0 h 3932241"/>
              <a:gd name="connsiteX1" fmla="*/ 12191999 w 12191999"/>
              <a:gd name="connsiteY1" fmla="*/ 0 h 3932241"/>
              <a:gd name="connsiteX2" fmla="*/ 12191999 w 12191999"/>
              <a:gd name="connsiteY2" fmla="*/ 3726156 h 3932241"/>
              <a:gd name="connsiteX3" fmla="*/ 3063660 w 12191999"/>
              <a:gd name="connsiteY3" fmla="*/ 2179105 h 3932241"/>
              <a:gd name="connsiteX4" fmla="*/ 387 w 12191999"/>
              <a:gd name="connsiteY4" fmla="*/ 3726157 h 3932241"/>
              <a:gd name="connsiteX5" fmla="*/ 387 w 12191999"/>
              <a:gd name="connsiteY5" fmla="*/ 3932241 h 3932241"/>
              <a:gd name="connsiteX6" fmla="*/ 0 w 12191999"/>
              <a:gd name="connsiteY6" fmla="*/ 3932241 h 393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932241">
                <a:moveTo>
                  <a:pt x="0" y="0"/>
                </a:moveTo>
                <a:lnTo>
                  <a:pt x="12191999" y="0"/>
                </a:lnTo>
                <a:lnTo>
                  <a:pt x="12191999" y="3726156"/>
                </a:lnTo>
                <a:lnTo>
                  <a:pt x="3063660" y="2179105"/>
                </a:lnTo>
                <a:lnTo>
                  <a:pt x="387" y="3726157"/>
                </a:lnTo>
                <a:lnTo>
                  <a:pt x="387" y="3932241"/>
                </a:lnTo>
                <a:lnTo>
                  <a:pt x="0" y="3932241"/>
                </a:lnTo>
                <a:close/>
              </a:path>
            </a:pathLst>
          </a:custGeom>
          <a:solidFill>
            <a:srgbClr val="0A8276"/>
          </a:solidFill>
          <a:ln w="9525">
            <a:noFill/>
            <a:miter lim="800000"/>
            <a:headEnd/>
            <a:tailEnd/>
          </a:ln>
        </p:spPr>
        <p:txBody>
          <a:bodyPr wrap="square" lIns="72000" tIns="72000" rIns="72000" bIns="72000" rtlCol="0" anchor="ctr">
            <a:noAutofit/>
          </a:bodyPr>
          <a:lstStyle/>
          <a:p>
            <a:pPr algn="ctr" defTabSz="576000" rtl="0" eaLnBrk="0" hangingPunct="0">
              <a:lnSpc>
                <a:spcPct val="120000"/>
              </a:lnSpc>
            </a:pPr>
            <a:endParaRPr lang="de-DE" sz="1600" baseline="0" dirty="0">
              <a:solidFill>
                <a:schemeClr val="bg1"/>
              </a:solidFill>
              <a:latin typeface="+mn-lt"/>
              <a:ea typeface="+mn-ea"/>
              <a:cs typeface="+mn-cs"/>
            </a:endParaRPr>
          </a:p>
        </p:txBody>
      </p:sp>
      <p:sp>
        <p:nvSpPr>
          <p:cNvPr id="36" name="Subtitle"/>
          <p:cNvSpPr>
            <a:spLocks noGrp="1"/>
          </p:cNvSpPr>
          <p:nvPr>
            <p:ph type="subTitle" idx="1" hasCustomPrompt="1"/>
          </p:nvPr>
        </p:nvSpPr>
        <p:spPr>
          <a:xfrm>
            <a:off x="624000" y="5641200"/>
            <a:ext cx="8280000" cy="612000"/>
          </a:xfrm>
          <a:prstGeom prst="rect">
            <a:avLst/>
          </a:prstGeom>
        </p:spPr>
        <p:txBody>
          <a:bodyPr vert="horz" wrap="square" lIns="0" tIns="0" rIns="0" bIns="0" rtlCol="0" anchor="b" anchorCtr="0">
            <a:noAutofit/>
          </a:bodyPr>
          <a:lstStyle>
            <a:lvl1pPr marL="0" indent="0" algn="l">
              <a:spcAft>
                <a:spcPts val="0"/>
              </a:spcAft>
              <a:buNone/>
              <a:defRPr lang="en-GB" sz="1800" baseline="0" noProof="0" dirty="0">
                <a:solidFill>
                  <a:schemeClr val="tx1"/>
                </a:solidFill>
                <a:latin typeface="+mn-lt"/>
                <a:ea typeface="+mn-ea"/>
                <a:cs typeface="+mn-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en-US" noProof="0" dirty="0"/>
              <a:t>Author (department)</a:t>
            </a:r>
            <a:br>
              <a:rPr lang="en-US" noProof="0" dirty="0"/>
            </a:br>
            <a:r>
              <a:rPr lang="en-US" noProof="0" dirty="0"/>
              <a:t>Date</a:t>
            </a:r>
          </a:p>
        </p:txBody>
      </p:sp>
      <p:sp>
        <p:nvSpPr>
          <p:cNvPr id="16" name="Title">
            <a:extLst>
              <a:ext uri="{FF2B5EF4-FFF2-40B4-BE49-F238E27FC236}">
                <a16:creationId xmlns:a16="http://schemas.microsoft.com/office/drawing/2014/main" id="{DDFB9099-E080-4657-A124-1583A7385081}"/>
              </a:ext>
            </a:extLst>
          </p:cNvPr>
          <p:cNvSpPr>
            <a:spLocks noGrp="1"/>
          </p:cNvSpPr>
          <p:nvPr>
            <p:ph type="title" hasCustomPrompt="1"/>
            <p:custDataLst>
              <p:tags r:id="rId2"/>
            </p:custDataLst>
          </p:nvPr>
        </p:nvSpPr>
        <p:spPr>
          <a:xfrm>
            <a:off x="624001" y="4161599"/>
            <a:ext cx="8280000" cy="1119600"/>
          </a:xfrm>
        </p:spPr>
        <p:txBody>
          <a:bodyPr bIns="0" anchor="b">
            <a:normAutofit/>
          </a:bodyPr>
          <a:lstStyle>
            <a:lvl1pPr algn="l">
              <a:defRPr sz="3600" baseline="0">
                <a:latin typeface="+mj-lt"/>
                <a:ea typeface="+mj-ea"/>
                <a:cs typeface="+mj-cs"/>
              </a:defRPr>
            </a:lvl1pPr>
          </a:lstStyle>
          <a:p>
            <a:r>
              <a:rPr lang="en-US" noProof="0" dirty="0"/>
              <a:t>Please type in title</a:t>
            </a:r>
          </a:p>
        </p:txBody>
      </p:sp>
      <p:sp>
        <p:nvSpPr>
          <p:cNvPr id="8" name="empower_classification_attention_placeholder" hidden="1">
            <a:extLst>
              <a:ext uri="{FF2B5EF4-FFF2-40B4-BE49-F238E27FC236}">
                <a16:creationId xmlns:a16="http://schemas.microsoft.com/office/drawing/2014/main" id="{597455C0-1C86-4D66-BC01-C39FC0636301}"/>
              </a:ext>
            </a:extLst>
          </p:cNvPr>
          <p:cNvSpPr txBox="1"/>
          <p:nvPr>
            <p:custDataLst>
              <p:tags r:id="rId3"/>
            </p:custDataLst>
          </p:nvPr>
        </p:nvSpPr>
        <p:spPr bwMode="auto">
          <a:xfrm>
            <a:off x="5411800" y="6501600"/>
            <a:ext cx="1368401"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p>
        </p:txBody>
      </p:sp>
      <p:sp>
        <p:nvSpPr>
          <p:cNvPr id="9" name="empower_classification_placeholder">
            <a:extLst>
              <a:ext uri="{FF2B5EF4-FFF2-40B4-BE49-F238E27FC236}">
                <a16:creationId xmlns:a16="http://schemas.microsoft.com/office/drawing/2014/main" id="{F2A69E30-B66A-4640-A0FD-5D2C3EE160B0}"/>
              </a:ext>
            </a:extLst>
          </p:cNvPr>
          <p:cNvSpPr txBox="1"/>
          <p:nvPr>
            <p:custDataLst>
              <p:tags r:id="rId4"/>
            </p:custDataLst>
          </p:nvPr>
        </p:nvSpPr>
        <p:spPr bwMode="auto">
          <a:xfrm>
            <a:off x="5412000" y="6501600"/>
            <a:ext cx="1368000" cy="288925"/>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Restricted</a:t>
            </a:r>
          </a:p>
        </p:txBody>
      </p:sp>
      <p:sp>
        <p:nvSpPr>
          <p:cNvPr id="10" name="empower_document_placeholder" hidden="1">
            <a:extLst>
              <a:ext uri="{FF2B5EF4-FFF2-40B4-BE49-F238E27FC236}">
                <a16:creationId xmlns:a16="http://schemas.microsoft.com/office/drawing/2014/main" id="{96E39437-30C8-4D2C-BDE0-D743E3FA80DD}"/>
              </a:ext>
            </a:extLst>
          </p:cNvPr>
          <p:cNvSpPr txBox="1"/>
          <p:nvPr>
            <p:custDataLst>
              <p:tags r:id="rId5"/>
            </p:custDataLst>
          </p:nvPr>
        </p:nvSpPr>
        <p:spPr bwMode="auto">
          <a:xfrm>
            <a:off x="624000" y="6501600"/>
            <a:ext cx="3240087" cy="2889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[Owner:   Doc ID:   Vers.: ]</a:t>
            </a:r>
          </a:p>
        </p:txBody>
      </p:sp>
      <p:sp>
        <p:nvSpPr>
          <p:cNvPr id="19" name="empower_draft_placeholder" hidden="1">
            <a:extLst>
              <a:ext uri="{FF2B5EF4-FFF2-40B4-BE49-F238E27FC236}">
                <a16:creationId xmlns:a16="http://schemas.microsoft.com/office/drawing/2014/main" id="{4B8FCDCD-762A-43C6-901A-F85ED8B716CE}"/>
              </a:ext>
            </a:extLst>
          </p:cNvPr>
          <p:cNvSpPr txBox="1"/>
          <p:nvPr userDrawn="1">
            <p:custDataLst>
              <p:tags r:id="rId6"/>
            </p:custDataLst>
          </p:nvPr>
        </p:nvSpPr>
        <p:spPr bwMode="auto">
          <a:xfrm>
            <a:off x="4350044" y="6501239"/>
            <a:ext cx="576000" cy="2880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6" name="MIO_AGENDA_IGNORE_NAVIGATION" hidden="1">
            <a:extLst>
              <a:ext uri="{FF2B5EF4-FFF2-40B4-BE49-F238E27FC236}">
                <a16:creationId xmlns:a16="http://schemas.microsoft.com/office/drawing/2014/main" id="{E1EDD075-E4C7-4D42-B9EA-266CAA36278B}"/>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5" name="MIO_AGENDA_IGNORE_CHAPTER_REFERENCE" hidden="1">
            <a:extLst>
              <a:ext uri="{FF2B5EF4-FFF2-40B4-BE49-F238E27FC236}">
                <a16:creationId xmlns:a16="http://schemas.microsoft.com/office/drawing/2014/main" id="{69714F47-DD62-4063-BF75-AE10B75ACD2F}"/>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1" name="Date Placeholder 10" hidden="1">
            <a:extLst>
              <a:ext uri="{FF2B5EF4-FFF2-40B4-BE49-F238E27FC236}">
                <a16:creationId xmlns:a16="http://schemas.microsoft.com/office/drawing/2014/main" id="{C4801112-C226-4D1B-8109-89A1EA6E6950}"/>
              </a:ext>
            </a:extLst>
          </p:cNvPr>
          <p:cNvSpPr>
            <a:spLocks noGrp="1"/>
          </p:cNvSpPr>
          <p:nvPr>
            <p:ph type="dt" sz="half" idx="15"/>
            <p:custDataLst>
              <p:tags r:id="rId7"/>
            </p:custDataLst>
          </p:nvPr>
        </p:nvSpPr>
        <p:spPr/>
        <p:txBody>
          <a:bodyPr/>
          <a:lstStyle/>
          <a:p>
            <a:r>
              <a:rPr lang="en-US" b="1"/>
              <a:t> </a:t>
            </a:r>
            <a:endParaRPr lang="en-US" b="1" dirty="0"/>
          </a:p>
        </p:txBody>
      </p:sp>
      <p:sp>
        <p:nvSpPr>
          <p:cNvPr id="17" name="Footer Placeholder 16" hidden="1">
            <a:extLst>
              <a:ext uri="{FF2B5EF4-FFF2-40B4-BE49-F238E27FC236}">
                <a16:creationId xmlns:a16="http://schemas.microsoft.com/office/drawing/2014/main" id="{4A132925-95FA-4753-A3A8-100A8B4A5840}"/>
              </a:ext>
            </a:extLst>
          </p:cNvPr>
          <p:cNvSpPr>
            <a:spLocks noGrp="1"/>
          </p:cNvSpPr>
          <p:nvPr>
            <p:ph type="ftr" sz="quarter" idx="16"/>
            <p:custDataLst>
              <p:tags r:id="rId8"/>
            </p:custDataLst>
          </p:nvPr>
        </p:nvSpPr>
        <p:spPr/>
        <p:txBody>
          <a:bodyPr/>
          <a:lstStyle/>
          <a:p>
            <a:endParaRPr lang="en-US" dirty="0"/>
          </a:p>
        </p:txBody>
      </p:sp>
      <p:sp>
        <p:nvSpPr>
          <p:cNvPr id="18" name="Slide Number Placeholder 17" hidden="1">
            <a:extLst>
              <a:ext uri="{FF2B5EF4-FFF2-40B4-BE49-F238E27FC236}">
                <a16:creationId xmlns:a16="http://schemas.microsoft.com/office/drawing/2014/main" id="{90BC69B8-D726-4EBC-AE1A-053251677C8B}"/>
              </a:ext>
            </a:extLst>
          </p:cNvPr>
          <p:cNvSpPr>
            <a:spLocks noGrp="1"/>
          </p:cNvSpPr>
          <p:nvPr>
            <p:ph type="sldNum" sz="quarter" idx="17"/>
            <p:custDataLst>
              <p:tags r:id="rId9"/>
            </p:custDataLst>
          </p:nvPr>
        </p:nvSpPr>
        <p:spPr/>
        <p:txBody>
          <a:bodyPr/>
          <a:lstStyle/>
          <a:p>
            <a:r>
              <a:rPr lang="en-US"/>
              <a:t> </a:t>
            </a:r>
            <a:endParaRPr lang="en-US" dirty="0"/>
          </a:p>
        </p:txBody>
      </p:sp>
      <p:sp>
        <p:nvSpPr>
          <p:cNvPr id="2" name="MIO_Placeholder_Mapping" hidden="1">
            <a:extLst>
              <a:ext uri="{FF2B5EF4-FFF2-40B4-BE49-F238E27FC236}">
                <a16:creationId xmlns:a16="http://schemas.microsoft.com/office/drawing/2014/main" id="{3B046A58-B894-4C62-9312-C4EF9EDFF3F0}"/>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pic>
        <p:nvPicPr>
          <p:cNvPr id="20" name="LOGO">
            <a:extLst>
              <a:ext uri="{FF2B5EF4-FFF2-40B4-BE49-F238E27FC236}">
                <a16:creationId xmlns:a16="http://schemas.microsoft.com/office/drawing/2014/main" id="{0090C8BE-0F32-4CF4-BB5D-F435E6072DCB}"/>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9738355" y="5453288"/>
            <a:ext cx="1830253" cy="800431"/>
          </a:xfrm>
          <a:prstGeom prst="rect">
            <a:avLst/>
          </a:prstGeom>
        </p:spPr>
      </p:pic>
    </p:spTree>
    <p:extLst>
      <p:ext uri="{BB962C8B-B14F-4D97-AF65-F5344CB8AC3E}">
        <p14:creationId xmlns:p14="http://schemas.microsoft.com/office/powerpoint/2010/main" val="2281391533"/>
      </p:ext>
    </p:extLst>
  </p:cSld>
  <p:clrMapOvr>
    <a:masterClrMapping/>
  </p:clrMapOvr>
  <p:hf sldNum="0" hdr="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empower_additionalText_placeholder" hidden="1">
            <a:extLst>
              <a:ext uri="{FF2B5EF4-FFF2-40B4-BE49-F238E27FC236}">
                <a16:creationId xmlns:a16="http://schemas.microsoft.com/office/drawing/2014/main" id="{93F7048C-8316-453D-8883-8716B78B0306}"/>
              </a:ext>
            </a:extLst>
          </p:cNvPr>
          <p:cNvSpPr txBox="1"/>
          <p:nvPr>
            <p:custDataLst>
              <p:tags r:id="rId1"/>
            </p:custDataLst>
          </p:nvPr>
        </p:nvSpPr>
        <p:spPr bwMode="auto">
          <a:xfrm>
            <a:off x="2531796" y="6489341"/>
            <a:ext cx="1728000" cy="361459"/>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baseline="0" noProof="0">
              <a:solidFill>
                <a:schemeClr val="tx1"/>
              </a:solidFill>
              <a:latin typeface="+mn-lt"/>
              <a:ea typeface="+mn-ea"/>
              <a:cs typeface="+mn-cs"/>
            </a:endParaRPr>
          </a:p>
        </p:txBody>
      </p:sp>
      <p:sp>
        <p:nvSpPr>
          <p:cNvPr id="10" name="empower_document_placeholder" hidden="1">
            <a:extLst>
              <a:ext uri="{FF2B5EF4-FFF2-40B4-BE49-F238E27FC236}">
                <a16:creationId xmlns:a16="http://schemas.microsoft.com/office/drawing/2014/main" id="{19AD8A63-6441-49F3-BD90-8D4DF9E47EE1}"/>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baseline="0" noProof="0">
                <a:solidFill>
                  <a:schemeClr val="tx1"/>
                </a:solidFill>
                <a:latin typeface="+mn-lt"/>
                <a:ea typeface="+mn-ea"/>
                <a:cs typeface="+mn-cs"/>
              </a:rPr>
              <a:t>[Owner:   Doc ID:   Vers.: ]</a:t>
            </a:r>
          </a:p>
        </p:txBody>
      </p:sp>
      <p:sp>
        <p:nvSpPr>
          <p:cNvPr id="12" name="empower_proprietary_placeholder" hidden="1">
            <a:extLst>
              <a:ext uri="{FF2B5EF4-FFF2-40B4-BE49-F238E27FC236}">
                <a16:creationId xmlns:a16="http://schemas.microsoft.com/office/drawing/2014/main" id="{47EE7D08-6A4F-4583-B0FB-2642238529C0}"/>
              </a:ext>
            </a:extLst>
          </p:cNvPr>
          <p:cNvSpPr txBox="1"/>
          <p:nvPr>
            <p:custDataLst>
              <p:tags r:id="rId3"/>
            </p:custDataLst>
          </p:nvPr>
        </p:nvSpPr>
        <p:spPr bwMode="auto">
          <a:xfrm>
            <a:off x="9444480" y="6489341"/>
            <a:ext cx="97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1"/>
                </a:solidFill>
                <a:latin typeface="+mn-lt"/>
                <a:ea typeface="+mn-ea"/>
                <a:cs typeface="+mn-cs"/>
              </a:rPr>
              <a:t>Infineon Proprietary</a:t>
            </a:r>
          </a:p>
        </p:txBody>
      </p:sp>
      <p:sp>
        <p:nvSpPr>
          <p:cNvPr id="14" name="empower_draft_placeholder" hidden="1">
            <a:extLst>
              <a:ext uri="{FF2B5EF4-FFF2-40B4-BE49-F238E27FC236}">
                <a16:creationId xmlns:a16="http://schemas.microsoft.com/office/drawing/2014/main" id="{BBB3932D-D47B-4955-93EE-467AC52E4E27}"/>
              </a:ext>
            </a:extLst>
          </p:cNvPr>
          <p:cNvSpPr txBox="1"/>
          <p:nvPr>
            <p:custDataLst>
              <p:tags r:id="rId4"/>
            </p:custDataLst>
          </p:nvPr>
        </p:nvSpPr>
        <p:spPr bwMode="auto">
          <a:xfrm>
            <a:off x="8761190" y="6489341"/>
            <a:ext cx="360362" cy="361459"/>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 DRAFT -</a:t>
            </a:r>
            <a:endParaRPr lang="en-US" sz="800" b="1" kern="0" baseline="0" noProof="0" dirty="0">
              <a:solidFill>
                <a:schemeClr val="tx2"/>
              </a:solidFill>
              <a:latin typeface="+mn-lt"/>
              <a:ea typeface="+mn-ea"/>
              <a:cs typeface="+mn-cs"/>
            </a:endParaRPr>
          </a:p>
        </p:txBody>
      </p:sp>
      <p:sp>
        <p:nvSpPr>
          <p:cNvPr id="16" name="empower_footer_placeholder">
            <a:extLst>
              <a:ext uri="{FF2B5EF4-FFF2-40B4-BE49-F238E27FC236}">
                <a16:creationId xmlns:a16="http://schemas.microsoft.com/office/drawing/2014/main" id="{BB857729-3B9C-45BF-8F44-236D56EED406}"/>
              </a:ext>
            </a:extLst>
          </p:cNvPr>
          <p:cNvSpPr txBox="1"/>
          <p:nvPr>
            <p:custDataLst>
              <p:tags r:id="rId5"/>
            </p:custDataLst>
          </p:nvPr>
        </p:nvSpPr>
        <p:spPr bwMode="auto">
          <a:xfrm>
            <a:off x="4547828" y="6489341"/>
            <a:ext cx="3096343" cy="361459"/>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Copyright © Infineon Technologies AG 2026. All rights reserved.</a:t>
            </a:r>
            <a:endParaRPr lang="en-US" sz="800" kern="0" baseline="0" noProof="0" dirty="0">
              <a:solidFill>
                <a:schemeClr val="tx1"/>
              </a:solidFill>
              <a:latin typeface="+mn-lt"/>
              <a:ea typeface="+mn-ea"/>
              <a:cs typeface="+mn-cs"/>
            </a:endParaRPr>
          </a:p>
        </p:txBody>
      </p:sp>
      <p:sp>
        <p:nvSpPr>
          <p:cNvPr id="18" name="empower_classification_attention_placeholder" hidden="1">
            <a:extLst>
              <a:ext uri="{FF2B5EF4-FFF2-40B4-BE49-F238E27FC236}">
                <a16:creationId xmlns:a16="http://schemas.microsoft.com/office/drawing/2014/main" id="{ED12D396-6789-4220-B5FF-8F4E755A3C76}"/>
              </a:ext>
            </a:extLst>
          </p:cNvPr>
          <p:cNvSpPr txBox="1"/>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2"/>
                </a:solidFill>
                <a:latin typeface="+mn-lt"/>
                <a:ea typeface="+mn-ea"/>
                <a:cs typeface="+mn-cs"/>
              </a:rPr>
              <a:t>Restricted</a:t>
            </a:r>
          </a:p>
        </p:txBody>
      </p:sp>
      <p:sp>
        <p:nvSpPr>
          <p:cNvPr id="20" name="empower_classification_placeholder">
            <a:extLst>
              <a:ext uri="{FF2B5EF4-FFF2-40B4-BE49-F238E27FC236}">
                <a16:creationId xmlns:a16="http://schemas.microsoft.com/office/drawing/2014/main" id="{37C1E426-F34B-4FFB-A688-C9E251A8BC0B}"/>
              </a:ext>
            </a:extLst>
          </p:cNvPr>
          <p:cNvSpPr txBox="1"/>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baseline="0" noProof="0">
                <a:solidFill>
                  <a:schemeClr val="tx1"/>
                </a:solidFill>
                <a:latin typeface="+mn-lt"/>
                <a:ea typeface="+mn-ea"/>
                <a:cs typeface="+mn-cs"/>
              </a:rPr>
              <a:t>Restricted</a:t>
            </a:r>
          </a:p>
        </p:txBody>
      </p:sp>
      <p:sp>
        <p:nvSpPr>
          <p:cNvPr id="22" name="empower_date_placeholder">
            <a:extLst>
              <a:ext uri="{FF2B5EF4-FFF2-40B4-BE49-F238E27FC236}">
                <a16:creationId xmlns:a16="http://schemas.microsoft.com/office/drawing/2014/main" id="{6976A686-032A-4DD8-ACB2-F6323D2BEB1D}"/>
              </a:ext>
            </a:extLst>
          </p:cNvPr>
          <p:cNvSpPr txBox="1"/>
          <p:nvPr>
            <p:custDataLst>
              <p:tags r:id="rId8"/>
            </p:custDataLst>
          </p:nvPr>
        </p:nvSpPr>
        <p:spPr bwMode="auto">
          <a:xfrm>
            <a:off x="334963" y="6489341"/>
            <a:ext cx="612000" cy="361459"/>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baseline="0" noProof="0">
                <a:solidFill>
                  <a:schemeClr val="tx1"/>
                </a:solidFill>
                <a:latin typeface="+mn-lt"/>
                <a:ea typeface="+mn-ea"/>
                <a:cs typeface="+mn-cs"/>
              </a:rPr>
              <a:t>2026-05-25</a:t>
            </a:r>
            <a:endParaRPr lang="en-US" sz="800" kern="0" baseline="0" noProof="0" dirty="0">
              <a:solidFill>
                <a:schemeClr val="tx1"/>
              </a:solidFill>
              <a:latin typeface="+mn-lt"/>
              <a:ea typeface="+mn-ea"/>
              <a:cs typeface="+mn-cs"/>
            </a:endParaRPr>
          </a:p>
        </p:txBody>
      </p:sp>
      <p:sp>
        <p:nvSpPr>
          <p:cNvPr id="6" name="Title">
            <a:extLst>
              <a:ext uri="{FF2B5EF4-FFF2-40B4-BE49-F238E27FC236}">
                <a16:creationId xmlns:a16="http://schemas.microsoft.com/office/drawing/2014/main" id="{4807386D-5007-41B0-8720-8A575EEBAF43}"/>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F5FE3C92-21D9-4EC7-8208-A5BA097E9D7D}"/>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7" name="Date Placeholder 6" hidden="1">
            <a:extLst>
              <a:ext uri="{FF2B5EF4-FFF2-40B4-BE49-F238E27FC236}">
                <a16:creationId xmlns:a16="http://schemas.microsoft.com/office/drawing/2014/main" id="{D1F9AA12-4C8C-4488-AF38-E06943B19AAF}"/>
              </a:ext>
            </a:extLst>
          </p:cNvPr>
          <p:cNvSpPr>
            <a:spLocks noGrp="1"/>
          </p:cNvSpPr>
          <p:nvPr>
            <p:ph type="dt" sz="half" idx="10"/>
            <p:custDataLst>
              <p:tags r:id="rId10"/>
            </p:custDataLst>
          </p:nvPr>
        </p:nvSpPr>
        <p:spPr/>
        <p:txBody>
          <a:bodyPr/>
          <a:lstStyle/>
          <a:p>
            <a:r>
              <a:rPr lang="en-US" b="1"/>
              <a:t> </a:t>
            </a:r>
            <a:endParaRPr lang="en-US" b="1" dirty="0"/>
          </a:p>
        </p:txBody>
      </p:sp>
      <p:sp>
        <p:nvSpPr>
          <p:cNvPr id="9" name="Footer Placeholder 8" hidden="1">
            <a:extLst>
              <a:ext uri="{FF2B5EF4-FFF2-40B4-BE49-F238E27FC236}">
                <a16:creationId xmlns:a16="http://schemas.microsoft.com/office/drawing/2014/main" id="{971F8BAB-E178-4122-ADFD-FE4894CC864F}"/>
              </a:ext>
            </a:extLst>
          </p:cNvPr>
          <p:cNvSpPr>
            <a:spLocks noGrp="1"/>
          </p:cNvSpPr>
          <p:nvPr>
            <p:ph type="ftr" sz="quarter" idx="11"/>
            <p:custDataLst>
              <p:tags r:id="rId11"/>
            </p:custDataLst>
          </p:nvPr>
        </p:nvSpPr>
        <p:spPr/>
        <p:txBody>
          <a:bodyPr/>
          <a:lstStyle/>
          <a:p>
            <a:endParaRPr lang="en-US" dirty="0"/>
          </a:p>
        </p:txBody>
      </p:sp>
      <p:sp>
        <p:nvSpPr>
          <p:cNvPr id="11" name="Slide Number Placeholder 10" hidden="1">
            <a:extLst>
              <a:ext uri="{FF2B5EF4-FFF2-40B4-BE49-F238E27FC236}">
                <a16:creationId xmlns:a16="http://schemas.microsoft.com/office/drawing/2014/main" id="{F4BB077B-5178-4306-A596-17CDBFA21A56}"/>
              </a:ext>
            </a:extLst>
          </p:cNvPr>
          <p:cNvSpPr>
            <a:spLocks noGrp="1"/>
          </p:cNvSpPr>
          <p:nvPr>
            <p:ph type="sldNum" sz="quarter" idx="12"/>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E4D23B78-ED4D-4135-B16E-F5097554D30C}"/>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2" orient="horz" pos="4020">
          <p15:clr>
            <a:srgbClr val="FBAE40"/>
          </p15:clr>
        </p15:guide>
        <p15:guide id="3" pos="7469">
          <p15:clr>
            <a:srgbClr val="FBAE40"/>
          </p15:clr>
        </p15:guide>
        <p15:guide id="4" pos="211">
          <p15:clr>
            <a:srgbClr val="FBAE40"/>
          </p15:clr>
        </p15:guide>
        <p15:guide id="15" orient="horz" pos="79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 content">
    <p:spTree>
      <p:nvGrpSpPr>
        <p:cNvPr id="1" name=""/>
        <p:cNvGrpSpPr/>
        <p:nvPr/>
      </p:nvGrpSpPr>
      <p:grpSpPr>
        <a:xfrm>
          <a:off x="0" y="0"/>
          <a:ext cx="0" cy="0"/>
          <a:chOff x="0" y="0"/>
          <a:chExt cx="0" cy="0"/>
        </a:xfrm>
      </p:grpSpPr>
      <p:sp>
        <p:nvSpPr>
          <p:cNvPr id="8" name="empower_additionalText_placeholder" hidden="1">
            <a:extLst>
              <a:ext uri="{FF2B5EF4-FFF2-40B4-BE49-F238E27FC236}">
                <a16:creationId xmlns:a16="http://schemas.microsoft.com/office/drawing/2014/main" id="{9D9C4037-B0BC-4E62-B476-A41D0440655D}"/>
              </a:ext>
            </a:extLst>
          </p:cNvPr>
          <p:cNvSpPr txBox="1">
            <a:spLocks/>
          </p:cNvSpPr>
          <p:nvPr>
            <p:custDataLst>
              <p:tags r:id="rId1"/>
            </p:custDataLst>
          </p:nvPr>
        </p:nvSpPr>
        <p:spPr bwMode="auto">
          <a:xfrm>
            <a:off x="2531796" y="6489700"/>
            <a:ext cx="1728000" cy="361100"/>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1" name="empower_document_placeholder" hidden="1">
            <a:extLst>
              <a:ext uri="{FF2B5EF4-FFF2-40B4-BE49-F238E27FC236}">
                <a16:creationId xmlns:a16="http://schemas.microsoft.com/office/drawing/2014/main" id="{7BEA6DD0-FBBB-494B-9C03-C447E71492A5}"/>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3" name="empower_proprietary_placeholder" hidden="1">
            <a:extLst>
              <a:ext uri="{FF2B5EF4-FFF2-40B4-BE49-F238E27FC236}">
                <a16:creationId xmlns:a16="http://schemas.microsoft.com/office/drawing/2014/main" id="{295E96AB-B6AB-4A8B-A097-6438B2DA5C51}"/>
              </a:ext>
            </a:extLst>
          </p:cNvPr>
          <p:cNvSpPr txBox="1"/>
          <p:nvPr>
            <p:custDataLst>
              <p:tags r:id="rId3"/>
            </p:custDataLst>
          </p:nvPr>
        </p:nvSpPr>
        <p:spPr bwMode="auto">
          <a:xfrm>
            <a:off x="9444480" y="6489700"/>
            <a:ext cx="97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p>
        </p:txBody>
      </p:sp>
      <p:sp>
        <p:nvSpPr>
          <p:cNvPr id="15" name="empower_draft_placeholder" hidden="1">
            <a:extLst>
              <a:ext uri="{FF2B5EF4-FFF2-40B4-BE49-F238E27FC236}">
                <a16:creationId xmlns:a16="http://schemas.microsoft.com/office/drawing/2014/main" id="{0B3EC6CF-5868-40BD-BF1B-882B13F49F5C}"/>
              </a:ext>
            </a:extLst>
          </p:cNvPr>
          <p:cNvSpPr txBox="1"/>
          <p:nvPr>
            <p:custDataLst>
              <p:tags r:id="rId4"/>
            </p:custDataLst>
          </p:nvPr>
        </p:nvSpPr>
        <p:spPr bwMode="auto">
          <a:xfrm>
            <a:off x="8761190" y="6489700"/>
            <a:ext cx="360362"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17" name="empower_footer_placeholder">
            <a:extLst>
              <a:ext uri="{FF2B5EF4-FFF2-40B4-BE49-F238E27FC236}">
                <a16:creationId xmlns:a16="http://schemas.microsoft.com/office/drawing/2014/main" id="{FE09BAC5-F3BC-4C51-A794-098F4099C052}"/>
              </a:ext>
            </a:extLst>
          </p:cNvPr>
          <p:cNvSpPr txBox="1"/>
          <p:nvPr>
            <p:custDataLst>
              <p:tags r:id="rId5"/>
            </p:custDataLst>
          </p:nvPr>
        </p:nvSpPr>
        <p:spPr bwMode="auto">
          <a:xfrm>
            <a:off x="4547828" y="6489700"/>
            <a:ext cx="3096343" cy="3611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19" name="empower_classification_attention_placeholder" hidden="1">
            <a:extLst>
              <a:ext uri="{FF2B5EF4-FFF2-40B4-BE49-F238E27FC236}">
                <a16:creationId xmlns:a16="http://schemas.microsoft.com/office/drawing/2014/main" id="{E695FB18-B641-433F-A03A-D58B93F377B4}"/>
              </a:ext>
            </a:extLst>
          </p:cNvPr>
          <p:cNvSpPr txBox="1"/>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1" name="empower_classification_placeholder">
            <a:extLst>
              <a:ext uri="{FF2B5EF4-FFF2-40B4-BE49-F238E27FC236}">
                <a16:creationId xmlns:a16="http://schemas.microsoft.com/office/drawing/2014/main" id="{6F76DDB4-3F8E-4A82-B473-4784C9B20BC1}"/>
              </a:ext>
            </a:extLst>
          </p:cNvPr>
          <p:cNvSpPr txBox="1"/>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p>
        </p:txBody>
      </p:sp>
      <p:sp>
        <p:nvSpPr>
          <p:cNvPr id="23" name="empower_date_placeholder">
            <a:extLst>
              <a:ext uri="{FF2B5EF4-FFF2-40B4-BE49-F238E27FC236}">
                <a16:creationId xmlns:a16="http://schemas.microsoft.com/office/drawing/2014/main" id="{2C326E6F-F54B-4E77-BCF5-73E6B02466B0}"/>
              </a:ext>
            </a:extLst>
          </p:cNvPr>
          <p:cNvSpPr txBox="1"/>
          <p:nvPr>
            <p:custDataLst>
              <p:tags r:id="rId8"/>
            </p:custDataLst>
          </p:nvPr>
        </p:nvSpPr>
        <p:spPr bwMode="auto">
          <a:xfrm>
            <a:off x="334963" y="6489700"/>
            <a:ext cx="61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endParaRPr lang="en-US" sz="800" kern="0" noProof="0" dirty="0">
              <a:solidFill>
                <a:schemeClr val="tx1"/>
              </a:solidFill>
              <a:latin typeface="+mn-lt"/>
              <a:ea typeface="+mn-ea"/>
              <a:cs typeface="+mn-cs"/>
            </a:endParaRPr>
          </a:p>
        </p:txBody>
      </p:sp>
      <p:sp>
        <p:nvSpPr>
          <p:cNvPr id="7" name="Content"/>
          <p:cNvSpPr>
            <a:spLocks noGrp="1"/>
          </p:cNvSpPr>
          <p:nvPr>
            <p:ph sz="quarter" idx="13" hasCustomPrompt="1"/>
          </p:nvPr>
        </p:nvSpPr>
        <p:spPr>
          <a:xfrm>
            <a:off x="334800" y="1268414"/>
            <a:ext cx="11520000"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a:extLst>
              <a:ext uri="{FF2B5EF4-FFF2-40B4-BE49-F238E27FC236}">
                <a16:creationId xmlns:a16="http://schemas.microsoft.com/office/drawing/2014/main" id="{2209D2CA-FDE2-4B12-9D75-213CCFE3FA9C}"/>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9" name="LOGO PROTECTION" hidden="1">
            <a:extLst>
              <a:ext uri="{FF2B5EF4-FFF2-40B4-BE49-F238E27FC236}">
                <a16:creationId xmlns:a16="http://schemas.microsoft.com/office/drawing/2014/main" id="{DF1FB678-4F92-45E5-9B25-2B5FE93A0952}"/>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17B8A1C3-E607-4E28-91A1-A973183FE78F}"/>
              </a:ext>
            </a:extLst>
          </p:cNvPr>
          <p:cNvSpPr>
            <a:spLocks noGrp="1"/>
          </p:cNvSpPr>
          <p:nvPr>
            <p:ph type="dt" sz="half" idx="14"/>
            <p:custDataLst>
              <p:tags r:id="rId10"/>
            </p:custDataLst>
          </p:nvPr>
        </p:nvSpPr>
        <p:spPr/>
        <p:txBody>
          <a:bodyPr/>
          <a:lstStyle/>
          <a:p>
            <a:r>
              <a:rPr lang="en-US" b="1"/>
              <a:t> </a:t>
            </a:r>
            <a:endParaRPr lang="en-US" b="1" dirty="0"/>
          </a:p>
        </p:txBody>
      </p:sp>
      <p:sp>
        <p:nvSpPr>
          <p:cNvPr id="10" name="Footer Placeholder 9" hidden="1">
            <a:extLst>
              <a:ext uri="{FF2B5EF4-FFF2-40B4-BE49-F238E27FC236}">
                <a16:creationId xmlns:a16="http://schemas.microsoft.com/office/drawing/2014/main" id="{6B901E0B-D453-4CEB-8C35-51C25A27F89D}"/>
              </a:ext>
            </a:extLst>
          </p:cNvPr>
          <p:cNvSpPr>
            <a:spLocks noGrp="1"/>
          </p:cNvSpPr>
          <p:nvPr>
            <p:ph type="ftr" sz="quarter" idx="15"/>
            <p:custDataLst>
              <p:tags r:id="rId11"/>
            </p:custDataLst>
          </p:nvPr>
        </p:nvSpPr>
        <p:spPr/>
        <p:txBody>
          <a:bodyPr/>
          <a:lstStyle/>
          <a:p>
            <a:endParaRPr lang="en-US" dirty="0"/>
          </a:p>
        </p:txBody>
      </p:sp>
      <p:sp>
        <p:nvSpPr>
          <p:cNvPr id="12" name="Slide Number Placeholder 11" hidden="1">
            <a:extLst>
              <a:ext uri="{FF2B5EF4-FFF2-40B4-BE49-F238E27FC236}">
                <a16:creationId xmlns:a16="http://schemas.microsoft.com/office/drawing/2014/main" id="{212E0C1A-F772-4C8C-B2E7-03887DA46ED9}"/>
              </a:ext>
            </a:extLst>
          </p:cNvPr>
          <p:cNvSpPr>
            <a:spLocks noGrp="1"/>
          </p:cNvSpPr>
          <p:nvPr>
            <p:ph type="sldNum" sz="quarter" idx="16"/>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C0BE19B5-FA3E-481C-ACF3-046C2AA8A91D}"/>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7469">
          <p15:clr>
            <a:srgbClr val="FBAE40"/>
          </p15:clr>
        </p15:guide>
        <p15:guide id="2" pos="211">
          <p15:clr>
            <a:srgbClr val="FBAE40"/>
          </p15:clr>
        </p15:guide>
        <p15:guide id="3" orient="horz" pos="799">
          <p15:clr>
            <a:srgbClr val="FBAE40"/>
          </p15:clr>
        </p15:guide>
        <p15:guide id="4" orient="horz" pos="40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contents">
    <p:spTree>
      <p:nvGrpSpPr>
        <p:cNvPr id="1" name=""/>
        <p:cNvGrpSpPr/>
        <p:nvPr/>
      </p:nvGrpSpPr>
      <p:grpSpPr>
        <a:xfrm>
          <a:off x="0" y="0"/>
          <a:ext cx="0" cy="0"/>
          <a:chOff x="0" y="0"/>
          <a:chExt cx="0" cy="0"/>
        </a:xfrm>
      </p:grpSpPr>
      <p:sp>
        <p:nvSpPr>
          <p:cNvPr id="10" name="empower_additionalText_placeholder" hidden="1">
            <a:extLst>
              <a:ext uri="{FF2B5EF4-FFF2-40B4-BE49-F238E27FC236}">
                <a16:creationId xmlns:a16="http://schemas.microsoft.com/office/drawing/2014/main" id="{FD35C554-56A1-4651-98F3-FC19B8770A8A}"/>
              </a:ext>
            </a:extLst>
          </p:cNvPr>
          <p:cNvSpPr txBox="1"/>
          <p:nvPr>
            <p:custDataLst>
              <p:tags r:id="rId1"/>
            </p:custDataLst>
          </p:nvPr>
        </p:nvSpPr>
        <p:spPr bwMode="auto">
          <a:xfrm>
            <a:off x="2531796" y="6489700"/>
            <a:ext cx="1728000" cy="361100"/>
          </a:xfrm>
          <a:prstGeom prst="rect">
            <a:avLst/>
          </a:prstGeom>
          <a:noFill/>
          <a:ln w="9525">
            <a:noFill/>
            <a:miter lim="800000"/>
            <a:headEnd/>
            <a:tailEnd/>
          </a:ln>
          <a:effectLst/>
        </p:spPr>
        <p:txBody>
          <a:bodyPr wrap="none" lIns="0" tIns="0" rIns="0" bIns="0" rtlCol="0" anchor="ctr" anchorCtr="0">
            <a:noAutofit/>
          </a:bodyPr>
          <a:lstStyle>
            <a:defPPr>
              <a:defRPr lang="en-US"/>
            </a:defPPr>
            <a:lvl1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defRPr sz="800" b="1" kern="0">
                <a:solidFill>
                  <a:srgbClr val="E30034"/>
                </a:solidFill>
                <a:latin typeface="Arial" panose="020B0604020202020204" pitchFamily="34" charset="0"/>
                <a:ea typeface="Verdana" pitchFamily="34" charset="0"/>
                <a:cs typeface="Arial" panose="020B0604020202020204" pitchFamily="34" charset="0"/>
              </a:defRPr>
            </a:lvl1pPr>
          </a:lstStyle>
          <a:p>
            <a:pPr lvl="0" algn="l"/>
            <a:endParaRPr lang="en-US" noProof="0">
              <a:solidFill>
                <a:schemeClr val="tx1"/>
              </a:solidFill>
              <a:latin typeface="+mn-lt"/>
              <a:ea typeface="+mn-ea"/>
              <a:cs typeface="+mn-cs"/>
            </a:endParaRPr>
          </a:p>
        </p:txBody>
      </p:sp>
      <p:sp>
        <p:nvSpPr>
          <p:cNvPr id="12" name="empower_document_placeholder" hidden="1">
            <a:extLst>
              <a:ext uri="{FF2B5EF4-FFF2-40B4-BE49-F238E27FC236}">
                <a16:creationId xmlns:a16="http://schemas.microsoft.com/office/drawing/2014/main" id="{4FA374A8-328C-4586-BEF8-CF0921FBF7D3}"/>
              </a:ext>
            </a:extLst>
          </p:cNvPr>
          <p:cNvSpPr txBox="1"/>
          <p:nvPr>
            <p:custDataLst>
              <p:tags r:id="rId2"/>
            </p:custDataLst>
          </p:nvPr>
        </p:nvSpPr>
        <p:spPr bwMode="auto">
          <a:xfrm rot="16200000">
            <a:off x="10757888" y="4960337"/>
            <a:ext cx="2592000" cy="250825"/>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700" kern="0" noProof="0">
                <a:solidFill>
                  <a:schemeClr val="tx1"/>
                </a:solidFill>
                <a:latin typeface="+mn-lt"/>
                <a:ea typeface="+mn-ea"/>
                <a:cs typeface="+mn-cs"/>
              </a:rPr>
              <a:t>[Owner:   Doc ID:   Vers.: ]</a:t>
            </a:r>
          </a:p>
        </p:txBody>
      </p:sp>
      <p:sp>
        <p:nvSpPr>
          <p:cNvPr id="14" name="empower_proprietary_placeholder" hidden="1">
            <a:extLst>
              <a:ext uri="{FF2B5EF4-FFF2-40B4-BE49-F238E27FC236}">
                <a16:creationId xmlns:a16="http://schemas.microsoft.com/office/drawing/2014/main" id="{AEB670C2-21D6-4210-BA37-DF3C9B9933BC}"/>
              </a:ext>
            </a:extLst>
          </p:cNvPr>
          <p:cNvSpPr txBox="1"/>
          <p:nvPr>
            <p:custDataLst>
              <p:tags r:id="rId3"/>
            </p:custDataLst>
          </p:nvPr>
        </p:nvSpPr>
        <p:spPr bwMode="auto">
          <a:xfrm>
            <a:off x="9444480" y="6489700"/>
            <a:ext cx="97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Infineon Proprietary</a:t>
            </a:r>
            <a:endParaRPr lang="en-US" sz="800" b="1" kern="0" noProof="0" dirty="0">
              <a:solidFill>
                <a:schemeClr val="tx1"/>
              </a:solidFill>
              <a:latin typeface="+mn-lt"/>
              <a:ea typeface="+mn-ea"/>
              <a:cs typeface="+mn-cs"/>
            </a:endParaRPr>
          </a:p>
        </p:txBody>
      </p:sp>
      <p:sp>
        <p:nvSpPr>
          <p:cNvPr id="16" name="empower_draft_placeholder" hidden="1">
            <a:extLst>
              <a:ext uri="{FF2B5EF4-FFF2-40B4-BE49-F238E27FC236}">
                <a16:creationId xmlns:a16="http://schemas.microsoft.com/office/drawing/2014/main" id="{21B71886-0324-4B36-AA82-C90CF46385B2}"/>
              </a:ext>
            </a:extLst>
          </p:cNvPr>
          <p:cNvSpPr txBox="1"/>
          <p:nvPr>
            <p:custDataLst>
              <p:tags r:id="rId4"/>
            </p:custDataLst>
          </p:nvPr>
        </p:nvSpPr>
        <p:spPr bwMode="auto">
          <a:xfrm>
            <a:off x="8761190" y="6489700"/>
            <a:ext cx="360362"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 DRAFT -</a:t>
            </a:r>
            <a:endParaRPr lang="en-US" sz="800" b="1" kern="0" noProof="0" dirty="0">
              <a:solidFill>
                <a:schemeClr val="tx2"/>
              </a:solidFill>
              <a:latin typeface="+mn-lt"/>
              <a:ea typeface="+mn-ea"/>
              <a:cs typeface="+mn-cs"/>
            </a:endParaRPr>
          </a:p>
        </p:txBody>
      </p:sp>
      <p:sp>
        <p:nvSpPr>
          <p:cNvPr id="18" name="empower_footer_placeholder">
            <a:extLst>
              <a:ext uri="{FF2B5EF4-FFF2-40B4-BE49-F238E27FC236}">
                <a16:creationId xmlns:a16="http://schemas.microsoft.com/office/drawing/2014/main" id="{DC9834AE-8B30-477E-8C87-5F8E7D7B17A3}"/>
              </a:ext>
            </a:extLst>
          </p:cNvPr>
          <p:cNvSpPr txBox="1"/>
          <p:nvPr>
            <p:custDataLst>
              <p:tags r:id="rId5"/>
            </p:custDataLst>
          </p:nvPr>
        </p:nvSpPr>
        <p:spPr bwMode="auto">
          <a:xfrm>
            <a:off x="4547828" y="6489700"/>
            <a:ext cx="3096343" cy="361100"/>
          </a:xfrm>
          <a:prstGeom prst="rect">
            <a:avLst/>
          </a:prstGeom>
          <a:noFill/>
          <a:ln w="9525">
            <a:noFill/>
            <a:miter lim="800000"/>
            <a:headEnd/>
            <a:tailEnd/>
          </a:ln>
          <a:effectLst/>
        </p:spPr>
        <p:txBody>
          <a:bodyPr wrap="none" lIns="0" tIns="0" rIns="0" bIns="0" rtlCol="0" anchor="ctr" anchorCtr="0">
            <a:noAutofit/>
          </a:bodyPr>
          <a:lstStyle/>
          <a:p>
            <a:pPr marL="0" marR="0" indent="0" algn="ctr"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Copyright © Infineon Technologies AG 2026. All rights reserved.</a:t>
            </a:r>
            <a:endParaRPr lang="en-US" sz="800" kern="0" noProof="0" dirty="0">
              <a:solidFill>
                <a:schemeClr val="tx1"/>
              </a:solidFill>
              <a:latin typeface="+mn-lt"/>
              <a:ea typeface="+mn-ea"/>
              <a:cs typeface="+mn-cs"/>
            </a:endParaRPr>
          </a:p>
        </p:txBody>
      </p:sp>
      <p:sp>
        <p:nvSpPr>
          <p:cNvPr id="20" name="empower_classification_attention_placeholder" hidden="1">
            <a:extLst>
              <a:ext uri="{FF2B5EF4-FFF2-40B4-BE49-F238E27FC236}">
                <a16:creationId xmlns:a16="http://schemas.microsoft.com/office/drawing/2014/main" id="{B5FD8F85-4CB3-489A-86B2-4ABCB308F30D}"/>
              </a:ext>
            </a:extLst>
          </p:cNvPr>
          <p:cNvSpPr txBox="1"/>
          <p:nvPr>
            <p:custDataLst>
              <p:tags r:id="rId6"/>
            </p:custDataLst>
          </p:nvPr>
        </p:nvSpPr>
        <p:spPr bwMode="auto">
          <a:xfrm>
            <a:off x="1238188" y="6489700"/>
            <a:ext cx="971855"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2"/>
                </a:solidFill>
                <a:latin typeface="+mn-lt"/>
                <a:ea typeface="+mn-ea"/>
                <a:cs typeface="+mn-cs"/>
              </a:rPr>
              <a:t>Restricted</a:t>
            </a:r>
          </a:p>
        </p:txBody>
      </p:sp>
      <p:sp>
        <p:nvSpPr>
          <p:cNvPr id="22" name="empower_classification_placeholder">
            <a:extLst>
              <a:ext uri="{FF2B5EF4-FFF2-40B4-BE49-F238E27FC236}">
                <a16:creationId xmlns:a16="http://schemas.microsoft.com/office/drawing/2014/main" id="{A254D557-505E-4B08-8C5B-DEA083728C5A}"/>
              </a:ext>
            </a:extLst>
          </p:cNvPr>
          <p:cNvSpPr txBox="1"/>
          <p:nvPr>
            <p:custDataLst>
              <p:tags r:id="rId7"/>
            </p:custDataLst>
          </p:nvPr>
        </p:nvSpPr>
        <p:spPr bwMode="auto">
          <a:xfrm>
            <a:off x="1238188" y="6489700"/>
            <a:ext cx="973251" cy="361100"/>
          </a:xfrm>
          <a:prstGeom prst="rect">
            <a:avLst/>
          </a:prstGeom>
          <a:noFill/>
          <a:ln w="9525">
            <a:noFill/>
            <a:miter lim="800000"/>
            <a:headEnd/>
            <a:tailEnd/>
          </a:ln>
          <a:effectLst/>
        </p:spPr>
        <p:txBody>
          <a:bodyPr wrap="none" lIns="0" tIns="0" rIns="0" bIns="0" rtlCol="0" anchor="ctr" anchorCtr="0">
            <a:noAutofit/>
          </a:bodyPr>
          <a:lstStyle/>
          <a:p>
            <a:pPr marL="0" marR="0" indent="0" algn="l"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b="1" kern="0" noProof="0">
                <a:solidFill>
                  <a:schemeClr val="tx1"/>
                </a:solidFill>
                <a:latin typeface="+mn-lt"/>
                <a:ea typeface="+mn-ea"/>
                <a:cs typeface="+mn-cs"/>
              </a:rPr>
              <a:t>Restricted</a:t>
            </a:r>
            <a:endParaRPr lang="en-US" sz="800" b="1" kern="0" noProof="0" dirty="0">
              <a:solidFill>
                <a:schemeClr val="tx1"/>
              </a:solidFill>
              <a:latin typeface="+mn-lt"/>
              <a:ea typeface="+mn-ea"/>
              <a:cs typeface="+mn-cs"/>
            </a:endParaRPr>
          </a:p>
        </p:txBody>
      </p:sp>
      <p:sp>
        <p:nvSpPr>
          <p:cNvPr id="24" name="empower_date_placeholder">
            <a:extLst>
              <a:ext uri="{FF2B5EF4-FFF2-40B4-BE49-F238E27FC236}">
                <a16:creationId xmlns:a16="http://schemas.microsoft.com/office/drawing/2014/main" id="{6E3D16E2-B858-4F89-B7A0-119FBFC70810}"/>
              </a:ext>
            </a:extLst>
          </p:cNvPr>
          <p:cNvSpPr txBox="1"/>
          <p:nvPr>
            <p:custDataLst>
              <p:tags r:id="rId8"/>
            </p:custDataLst>
          </p:nvPr>
        </p:nvSpPr>
        <p:spPr bwMode="auto">
          <a:xfrm>
            <a:off x="334963" y="6489700"/>
            <a:ext cx="612000" cy="361100"/>
          </a:xfrm>
          <a:prstGeom prst="rect">
            <a:avLst/>
          </a:prstGeom>
          <a:noFill/>
          <a:ln w="9525">
            <a:noFill/>
            <a:miter lim="800000"/>
            <a:headEnd/>
            <a:tailEnd/>
          </a:ln>
          <a:effectLst/>
        </p:spPr>
        <p:txBody>
          <a:bodyPr wrap="none" lIns="0" tIns="0" rIns="0" bIns="0" rtlCol="0" anchor="ctr" anchorCtr="0">
            <a:noAutofit/>
          </a:bodyPr>
          <a:lstStyle/>
          <a:p>
            <a:pPr marL="0" marR="0" indent="0" defTabSz="914400" eaLnBrk="0" fontAlgn="auto" latinLnBrk="0" hangingPunct="0">
              <a:spcBef>
                <a:spcPts val="0"/>
              </a:spcBef>
              <a:spcAft>
                <a:spcPts val="300"/>
              </a:spcAft>
              <a:buClr>
                <a:schemeClr val="accent1"/>
              </a:buClr>
              <a:buSzTx/>
              <a:buFont typeface="Arial" panose="020B0604020202020204" pitchFamily="34" charset="0"/>
              <a:buNone/>
              <a:tabLst/>
            </a:pPr>
            <a:r>
              <a:rPr lang="en-US" sz="800" kern="0" noProof="0">
                <a:solidFill>
                  <a:schemeClr val="tx1"/>
                </a:solidFill>
                <a:latin typeface="+mn-lt"/>
                <a:ea typeface="+mn-ea"/>
                <a:cs typeface="+mn-cs"/>
              </a:rPr>
              <a:t>2026-05-25</a:t>
            </a:r>
            <a:endParaRPr lang="en-US" sz="800" kern="0" noProof="0" dirty="0">
              <a:solidFill>
                <a:schemeClr val="tx1"/>
              </a:solidFill>
              <a:latin typeface="+mn-lt"/>
              <a:ea typeface="+mn-ea"/>
              <a:cs typeface="+mn-cs"/>
            </a:endParaRPr>
          </a:p>
        </p:txBody>
      </p:sp>
      <p:sp>
        <p:nvSpPr>
          <p:cNvPr id="7" name="Content Left"/>
          <p:cNvSpPr>
            <a:spLocks noGrp="1"/>
          </p:cNvSpPr>
          <p:nvPr>
            <p:ph sz="quarter" idx="13" hasCustomPrompt="1"/>
          </p:nvPr>
        </p:nvSpPr>
        <p:spPr>
          <a:xfrm>
            <a:off x="334800" y="1268414"/>
            <a:ext cx="5688000"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a:t>Click to edit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Content Right"/>
          <p:cNvSpPr>
            <a:spLocks noGrp="1"/>
          </p:cNvSpPr>
          <p:nvPr>
            <p:ph sz="quarter" idx="14" hasCustomPrompt="1"/>
          </p:nvPr>
        </p:nvSpPr>
        <p:spPr>
          <a:xfrm>
            <a:off x="6167439" y="1268414"/>
            <a:ext cx="5689202" cy="5113337"/>
          </a:xfrm>
          <a:prstGeom prst="rect">
            <a:avLst/>
          </a:prstGeom>
        </p:spPr>
        <p:txBody>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Title">
            <a:extLst>
              <a:ext uri="{FF2B5EF4-FFF2-40B4-BE49-F238E27FC236}">
                <a16:creationId xmlns:a16="http://schemas.microsoft.com/office/drawing/2014/main" id="{373E7DFD-EB78-498B-97A4-CE06BA4BEC4D}"/>
              </a:ext>
            </a:extLst>
          </p:cNvPr>
          <p:cNvSpPr>
            <a:spLocks noGrp="1"/>
          </p:cNvSpPr>
          <p:nvPr>
            <p:ph type="title" hasCustomPrompt="1"/>
          </p:nvPr>
        </p:nvSpPr>
        <p:spPr/>
        <p:txBody>
          <a:bodyPr/>
          <a:lstStyle>
            <a:lvl1pPr>
              <a:defRPr baseline="0">
                <a:latin typeface="+mj-lt"/>
                <a:ea typeface="+mj-ea"/>
                <a:cs typeface="+mj-cs"/>
              </a:defRPr>
            </a:lvl1pPr>
          </a:lstStyle>
          <a:p>
            <a:r>
              <a:rPr lang="en-US" noProof="0"/>
              <a:t>Click to edit title</a:t>
            </a:r>
          </a:p>
        </p:txBody>
      </p:sp>
      <p:sp>
        <p:nvSpPr>
          <p:cNvPr id="8" name="LOGO PROTECTION" hidden="1">
            <a:extLst>
              <a:ext uri="{FF2B5EF4-FFF2-40B4-BE49-F238E27FC236}">
                <a16:creationId xmlns:a16="http://schemas.microsoft.com/office/drawing/2014/main" id="{D623209F-EEBF-4451-AF99-363F6EA35F67}"/>
              </a:ext>
            </a:extLst>
          </p:cNvPr>
          <p:cNvSpPr/>
          <p:nvPr>
            <p:custDataLst>
              <p:tags r:id="rId9"/>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noProof="0">
              <a:latin typeface="+mn-lt"/>
              <a:ea typeface="+mn-ea"/>
              <a:cs typeface="+mn-cs"/>
            </a:endParaRPr>
          </a:p>
        </p:txBody>
      </p:sp>
      <p:sp>
        <p:nvSpPr>
          <p:cNvPr id="2" name="Date Placeholder 1" hidden="1">
            <a:extLst>
              <a:ext uri="{FF2B5EF4-FFF2-40B4-BE49-F238E27FC236}">
                <a16:creationId xmlns:a16="http://schemas.microsoft.com/office/drawing/2014/main" id="{9850AB63-C5F5-4BA2-A73E-BB668324B70F}"/>
              </a:ext>
            </a:extLst>
          </p:cNvPr>
          <p:cNvSpPr>
            <a:spLocks noGrp="1"/>
          </p:cNvSpPr>
          <p:nvPr>
            <p:ph type="dt" sz="half" idx="15"/>
            <p:custDataLst>
              <p:tags r:id="rId10"/>
            </p:custDataLst>
          </p:nvPr>
        </p:nvSpPr>
        <p:spPr/>
        <p:txBody>
          <a:bodyPr/>
          <a:lstStyle/>
          <a:p>
            <a:r>
              <a:rPr lang="en-US" b="1"/>
              <a:t> </a:t>
            </a:r>
            <a:endParaRPr lang="en-US" b="1" dirty="0"/>
          </a:p>
        </p:txBody>
      </p:sp>
      <p:sp>
        <p:nvSpPr>
          <p:cNvPr id="11" name="Footer Placeholder 10" hidden="1">
            <a:extLst>
              <a:ext uri="{FF2B5EF4-FFF2-40B4-BE49-F238E27FC236}">
                <a16:creationId xmlns:a16="http://schemas.microsoft.com/office/drawing/2014/main" id="{ED18627F-EDFA-45CA-A572-C60F0E37473A}"/>
              </a:ext>
            </a:extLst>
          </p:cNvPr>
          <p:cNvSpPr>
            <a:spLocks noGrp="1"/>
          </p:cNvSpPr>
          <p:nvPr>
            <p:ph type="ftr" sz="quarter" idx="16"/>
            <p:custDataLst>
              <p:tags r:id="rId11"/>
            </p:custDataLst>
          </p:nvPr>
        </p:nvSpPr>
        <p:spPr/>
        <p:txBody>
          <a:bodyPr/>
          <a:lstStyle/>
          <a:p>
            <a:endParaRPr lang="en-US" dirty="0"/>
          </a:p>
        </p:txBody>
      </p:sp>
      <p:sp>
        <p:nvSpPr>
          <p:cNvPr id="13" name="Slide Number Placeholder 12" hidden="1">
            <a:extLst>
              <a:ext uri="{FF2B5EF4-FFF2-40B4-BE49-F238E27FC236}">
                <a16:creationId xmlns:a16="http://schemas.microsoft.com/office/drawing/2014/main" id="{E2FA0071-6D08-45B0-AF4E-22BFCF09E76B}"/>
              </a:ext>
            </a:extLst>
          </p:cNvPr>
          <p:cNvSpPr>
            <a:spLocks noGrp="1"/>
          </p:cNvSpPr>
          <p:nvPr>
            <p:ph type="sldNum" sz="quarter" idx="17"/>
            <p:custDataLst>
              <p:tags r:id="rId12"/>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673026AB-61DE-4BDA-8F8E-CCC68BAAE095}"/>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cSld>
  <p:clrMapOvr>
    <a:masterClrMapping/>
  </p:clrMapOvr>
  <p:hf sldNum="0" hdr="0"/>
  <p:extLst>
    <p:ext uri="{DCECCB84-F9BA-43D5-87BE-67443E8EF086}">
      <p15:sldGuideLst xmlns:p15="http://schemas.microsoft.com/office/powerpoint/2012/main">
        <p15:guide id="1" pos="3885">
          <p15:clr>
            <a:srgbClr val="FBAE40"/>
          </p15:clr>
        </p15:guide>
        <p15:guide id="2" pos="7469">
          <p15:clr>
            <a:srgbClr val="FBAE40"/>
          </p15:clr>
        </p15:guide>
        <p15:guide id="3" pos="3795">
          <p15:clr>
            <a:srgbClr val="FBAE40"/>
          </p15:clr>
        </p15:guide>
        <p15:guide id="4" pos="211">
          <p15:clr>
            <a:srgbClr val="FBAE40"/>
          </p15:clr>
        </p15:guide>
        <p15:guide id="5" orient="horz" pos="799">
          <p15:clr>
            <a:srgbClr val="FBAE40"/>
          </p15:clr>
        </p15:guide>
        <p15:guide id="6" orient="horz" pos="40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1">
    <p:spTree>
      <p:nvGrpSpPr>
        <p:cNvPr id="1" name=""/>
        <p:cNvGrpSpPr/>
        <p:nvPr/>
      </p:nvGrpSpPr>
      <p:grpSpPr>
        <a:xfrm>
          <a:off x="0" y="0"/>
          <a:ext cx="0" cy="0"/>
          <a:chOff x="0" y="0"/>
          <a:chExt cx="0" cy="0"/>
        </a:xfrm>
      </p:grpSpPr>
      <p:sp>
        <p:nvSpPr>
          <p:cNvPr id="6" name="Background White"/>
          <p:cNvSpPr/>
          <p:nvPr/>
        </p:nvSpPr>
        <p:spPr bwMode="auto">
          <a:xfrm>
            <a:off x="0" y="810000"/>
            <a:ext cx="12191998" cy="6048000"/>
          </a:xfrm>
          <a:prstGeom prst="rect">
            <a:avLst/>
          </a:prstGeom>
          <a:solidFill>
            <a:schemeClr val="bg1"/>
          </a:solidFill>
          <a:ln w="9525">
            <a:noFill/>
            <a:miter lim="800000"/>
            <a:headEnd/>
            <a:tailEnd/>
          </a:ln>
        </p:spPr>
        <p:txBody>
          <a:bodyPr wrap="square" lIns="96000" tIns="96000" rIns="96000" bIns="96000" rtlCol="0" anchor="ctr"/>
          <a:lstStyle/>
          <a:p>
            <a:pPr algn="ctr" eaLnBrk="0" hangingPunct="0"/>
            <a:endParaRPr lang="en-US" sz="2133" baseline="0" noProof="0">
              <a:latin typeface="+mn-lt"/>
              <a:ea typeface="+mn-ea"/>
              <a:cs typeface="+mn-cs"/>
            </a:endParaRPr>
          </a:p>
        </p:txBody>
      </p:sp>
      <p:sp>
        <p:nvSpPr>
          <p:cNvPr id="2" name="Crystal Shape">
            <a:extLst>
              <a:ext uri="{FF2B5EF4-FFF2-40B4-BE49-F238E27FC236}">
                <a16:creationId xmlns:a16="http://schemas.microsoft.com/office/drawing/2014/main" id="{3FBBF7BF-BA7F-647C-39AB-CEDA0092AA91}"/>
              </a:ext>
            </a:extLst>
          </p:cNvPr>
          <p:cNvSpPr/>
          <p:nvPr userDrawn="1"/>
        </p:nvSpPr>
        <p:spPr>
          <a:xfrm rot="5400000">
            <a:off x="1207129" y="-1234005"/>
            <a:ext cx="6878637" cy="9330464"/>
          </a:xfrm>
          <a:custGeom>
            <a:avLst/>
            <a:gdLst>
              <a:gd name="connsiteX0" fmla="*/ 0 w 6870543"/>
              <a:gd name="connsiteY0" fmla="*/ 727877 h 5591944"/>
              <a:gd name="connsiteX1" fmla="*/ 1726296 w 6870543"/>
              <a:gd name="connsiteY1" fmla="*/ 0 h 5591944"/>
              <a:gd name="connsiteX2" fmla="*/ 6870543 w 6870543"/>
              <a:gd name="connsiteY2" fmla="*/ 1136853 h 5591944"/>
              <a:gd name="connsiteX3" fmla="*/ 6870543 w 6870543"/>
              <a:gd name="connsiteY3" fmla="*/ 5591944 h 5591944"/>
              <a:gd name="connsiteX4" fmla="*/ 0 w 6870543"/>
              <a:gd name="connsiteY4" fmla="*/ 5591944 h 5591944"/>
              <a:gd name="connsiteX5" fmla="*/ 0 w 6870543"/>
              <a:gd name="connsiteY5" fmla="*/ 727877 h 5591944"/>
              <a:gd name="connsiteX0" fmla="*/ 0 w 6870545"/>
              <a:gd name="connsiteY0" fmla="*/ 727877 h 9322375"/>
              <a:gd name="connsiteX1" fmla="*/ 1726296 w 6870545"/>
              <a:gd name="connsiteY1" fmla="*/ 0 h 9322375"/>
              <a:gd name="connsiteX2" fmla="*/ 6870543 w 6870545"/>
              <a:gd name="connsiteY2" fmla="*/ 1136853 h 9322375"/>
              <a:gd name="connsiteX3" fmla="*/ 6870545 w 6870545"/>
              <a:gd name="connsiteY3" fmla="*/ 9322375 h 9322375"/>
              <a:gd name="connsiteX4" fmla="*/ 0 w 6870545"/>
              <a:gd name="connsiteY4" fmla="*/ 5591944 h 9322375"/>
              <a:gd name="connsiteX5" fmla="*/ 0 w 6870545"/>
              <a:gd name="connsiteY5" fmla="*/ 727877 h 9322375"/>
              <a:gd name="connsiteX0" fmla="*/ 8092 w 6878637"/>
              <a:gd name="connsiteY0" fmla="*/ 727877 h 9330464"/>
              <a:gd name="connsiteX1" fmla="*/ 1734388 w 6878637"/>
              <a:gd name="connsiteY1" fmla="*/ 0 h 9330464"/>
              <a:gd name="connsiteX2" fmla="*/ 6878635 w 6878637"/>
              <a:gd name="connsiteY2" fmla="*/ 1136853 h 9330464"/>
              <a:gd name="connsiteX3" fmla="*/ 6878637 w 6878637"/>
              <a:gd name="connsiteY3" fmla="*/ 9322375 h 9330464"/>
              <a:gd name="connsiteX4" fmla="*/ 0 w 6878637"/>
              <a:gd name="connsiteY4" fmla="*/ 9330464 h 9330464"/>
              <a:gd name="connsiteX5" fmla="*/ 8092 w 6878637"/>
              <a:gd name="connsiteY5" fmla="*/ 727877 h 933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8637" h="9330464">
                <a:moveTo>
                  <a:pt x="8092" y="727877"/>
                </a:moveTo>
                <a:lnTo>
                  <a:pt x="1734388" y="0"/>
                </a:lnTo>
                <a:lnTo>
                  <a:pt x="6878635" y="1136853"/>
                </a:lnTo>
                <a:cubicBezTo>
                  <a:pt x="6878636" y="3865360"/>
                  <a:pt x="6878636" y="6593868"/>
                  <a:pt x="6878637" y="9322375"/>
                </a:cubicBezTo>
                <a:lnTo>
                  <a:pt x="0" y="9330464"/>
                </a:lnTo>
                <a:cubicBezTo>
                  <a:pt x="2697" y="6462935"/>
                  <a:pt x="5395" y="3595406"/>
                  <a:pt x="8092" y="727877"/>
                </a:cubicBezTo>
                <a:close/>
              </a:path>
            </a:pathLst>
          </a:custGeom>
          <a:solidFill>
            <a:srgbClr val="0A8276"/>
          </a:solidFill>
          <a:ln w="11542" cap="flat">
            <a:noFill/>
            <a:prstDash val="solid"/>
            <a:miter/>
          </a:ln>
        </p:spPr>
        <p:txBody>
          <a:bodyPr rtlCol="0" anchor="ctr"/>
          <a:lstStyle/>
          <a:p>
            <a:endParaRPr lang="de-DE"/>
          </a:p>
        </p:txBody>
      </p:sp>
      <p:sp>
        <p:nvSpPr>
          <p:cNvPr id="8" name="Title">
            <a:extLst>
              <a:ext uri="{FF2B5EF4-FFF2-40B4-BE49-F238E27FC236}">
                <a16:creationId xmlns:a16="http://schemas.microsoft.com/office/drawing/2014/main" id="{F95C3DD4-2582-4776-B0CC-687FF5436469}"/>
              </a:ext>
            </a:extLst>
          </p:cNvPr>
          <p:cNvSpPr>
            <a:spLocks noGrp="1"/>
          </p:cNvSpPr>
          <p:nvPr>
            <p:ph type="title" hasCustomPrompt="1"/>
          </p:nvPr>
        </p:nvSpPr>
        <p:spPr>
          <a:xfrm>
            <a:off x="335360" y="2134800"/>
            <a:ext cx="8137525" cy="683369"/>
          </a:xfrm>
        </p:spPr>
        <p:txBody>
          <a:bodyPr bIns="0"/>
          <a:lstStyle>
            <a:lvl1pPr>
              <a:defRPr sz="3600" baseline="0">
                <a:solidFill>
                  <a:schemeClr val="bg1"/>
                </a:solidFill>
                <a:latin typeface="+mj-lt"/>
                <a:ea typeface="+mj-ea"/>
                <a:cs typeface="+mj-cs"/>
              </a:defRPr>
            </a:lvl1pPr>
          </a:lstStyle>
          <a:p>
            <a:r>
              <a:rPr lang="en-US" noProof="0" dirty="0"/>
              <a:t>Click to enter Section</a:t>
            </a:r>
          </a:p>
        </p:txBody>
      </p:sp>
      <p:sp>
        <p:nvSpPr>
          <p:cNvPr id="5" name="LOGO PROTECTION" hidden="1">
            <a:extLst>
              <a:ext uri="{FF2B5EF4-FFF2-40B4-BE49-F238E27FC236}">
                <a16:creationId xmlns:a16="http://schemas.microsoft.com/office/drawing/2014/main" id="{D0048F1C-4756-47EC-8B66-DB56E576453D}"/>
              </a:ext>
            </a:extLst>
          </p:cNvPr>
          <p:cNvSpPr/>
          <p:nvPr>
            <p:custDataLst>
              <p:tags r:id="rId1"/>
            </p:custDataLst>
          </p:nvPr>
        </p:nvSpPr>
        <p:spPr bwMode="auto">
          <a:xfrm>
            <a:off x="10131283" y="1"/>
            <a:ext cx="2060717" cy="836712"/>
          </a:xfrm>
          <a:prstGeom prst="rect">
            <a:avLst/>
          </a:prstGeom>
          <a:solidFill>
            <a:schemeClr val="accent3">
              <a:alpha val="50000"/>
            </a:schemeClr>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5" name="MIO_AGENDA_IGNORE_NAVIGATION" hidden="1">
            <a:extLst>
              <a:ext uri="{FF2B5EF4-FFF2-40B4-BE49-F238E27FC236}">
                <a16:creationId xmlns:a16="http://schemas.microsoft.com/office/drawing/2014/main" id="{33FB814B-5214-4193-99B5-0E31D6690784}"/>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19" name="MIO_AGENDA_IGNORE_CHAPTER_REFERENCE" hidden="1">
            <a:extLst>
              <a:ext uri="{FF2B5EF4-FFF2-40B4-BE49-F238E27FC236}">
                <a16:creationId xmlns:a16="http://schemas.microsoft.com/office/drawing/2014/main" id="{524067FF-9067-40E5-ABF5-E79653E2B17D}"/>
              </a:ext>
            </a:extLst>
          </p:cNvPr>
          <p:cNvSpPr/>
          <p:nvPr/>
        </p:nvSpPr>
        <p:spPr bwMode="auto">
          <a:xfrm>
            <a:off x="11833096" y="116632"/>
            <a:ext cx="216024" cy="216024"/>
          </a:xfrm>
          <a:prstGeom prst="noSmoking">
            <a:avLst/>
          </a:prstGeom>
          <a:solidFill>
            <a:schemeClr val="accent4"/>
          </a:solidFill>
          <a:ln w="9525">
            <a:noFill/>
            <a:miter lim="800000"/>
            <a:headEnd/>
            <a:tailEnd/>
          </a:ln>
        </p:spPr>
        <p:txBody>
          <a:bodyPr wrap="square" lIns="72000" tIns="72000" rIns="72000" bIns="72000" rtlCol="0" anchor="ctr"/>
          <a:lstStyle/>
          <a:p>
            <a:pPr algn="ctr" eaLnBrk="0" hangingPunct="0"/>
            <a:endParaRPr lang="en-US" sz="1600" baseline="0" noProof="0">
              <a:latin typeface="+mn-lt"/>
              <a:ea typeface="+mn-ea"/>
              <a:cs typeface="+mn-cs"/>
            </a:endParaRPr>
          </a:p>
        </p:txBody>
      </p:sp>
      <p:sp>
        <p:nvSpPr>
          <p:cNvPr id="7" name="Date Placeholder 6" hidden="1">
            <a:extLst>
              <a:ext uri="{FF2B5EF4-FFF2-40B4-BE49-F238E27FC236}">
                <a16:creationId xmlns:a16="http://schemas.microsoft.com/office/drawing/2014/main" id="{0949F6EC-C7FD-4272-87A0-1C0174E09327}"/>
              </a:ext>
            </a:extLst>
          </p:cNvPr>
          <p:cNvSpPr>
            <a:spLocks noGrp="1"/>
          </p:cNvSpPr>
          <p:nvPr>
            <p:ph type="dt" sz="half" idx="10"/>
            <p:custDataLst>
              <p:tags r:id="rId2"/>
            </p:custDataLst>
          </p:nvPr>
        </p:nvSpPr>
        <p:spPr/>
        <p:txBody>
          <a:bodyPr/>
          <a:lstStyle/>
          <a:p>
            <a:r>
              <a:rPr lang="en-US" b="1"/>
              <a:t> </a:t>
            </a:r>
            <a:endParaRPr lang="en-US" b="1" dirty="0"/>
          </a:p>
        </p:txBody>
      </p:sp>
      <p:sp>
        <p:nvSpPr>
          <p:cNvPr id="9" name="Footer Placeholder 8" hidden="1">
            <a:extLst>
              <a:ext uri="{FF2B5EF4-FFF2-40B4-BE49-F238E27FC236}">
                <a16:creationId xmlns:a16="http://schemas.microsoft.com/office/drawing/2014/main" id="{44ED5823-C4CB-420B-B80B-942E31DCE162}"/>
              </a:ext>
            </a:extLst>
          </p:cNvPr>
          <p:cNvSpPr>
            <a:spLocks noGrp="1"/>
          </p:cNvSpPr>
          <p:nvPr>
            <p:ph type="ftr" sz="quarter" idx="11"/>
            <p:custDataLst>
              <p:tags r:id="rId3"/>
            </p:custDataLst>
          </p:nvPr>
        </p:nvSpPr>
        <p:spPr/>
        <p:txBody>
          <a:bodyPr/>
          <a:lstStyle/>
          <a:p>
            <a:endParaRPr lang="en-US" dirty="0"/>
          </a:p>
        </p:txBody>
      </p:sp>
      <p:sp>
        <p:nvSpPr>
          <p:cNvPr id="18" name="Slide Number Placeholder 17" hidden="1">
            <a:extLst>
              <a:ext uri="{FF2B5EF4-FFF2-40B4-BE49-F238E27FC236}">
                <a16:creationId xmlns:a16="http://schemas.microsoft.com/office/drawing/2014/main" id="{4B1B9C5C-1639-4FEF-865D-BFEAD6451E85}"/>
              </a:ext>
            </a:extLst>
          </p:cNvPr>
          <p:cNvSpPr>
            <a:spLocks noGrp="1"/>
          </p:cNvSpPr>
          <p:nvPr>
            <p:ph type="sldNum" sz="quarter" idx="12"/>
            <p:custDataLst>
              <p:tags r:id="rId4"/>
            </p:custDataLst>
          </p:nvPr>
        </p:nvSpPr>
        <p:spPr/>
        <p:txBody>
          <a:bodyPr/>
          <a:lstStyle/>
          <a:p>
            <a:r>
              <a:rPr lang="en-US"/>
              <a:t> </a:t>
            </a:r>
            <a:endParaRPr lang="en-US" dirty="0"/>
          </a:p>
        </p:txBody>
      </p:sp>
      <p:sp>
        <p:nvSpPr>
          <p:cNvPr id="3" name="MIO_Placeholder_Mapping" hidden="1">
            <a:extLst>
              <a:ext uri="{FF2B5EF4-FFF2-40B4-BE49-F238E27FC236}">
                <a16:creationId xmlns:a16="http://schemas.microsoft.com/office/drawing/2014/main" id="{E4554E90-4FD5-45B2-A49A-214245B7F6D7}"/>
              </a:ext>
            </a:extLst>
          </p:cNvPr>
          <p:cNvSpPr/>
          <p:nvPr userDrawn="1"/>
        </p:nvSpPr>
        <p:spPr bwMode="auto">
          <a:xfrm>
            <a:off x="0" y="0"/>
            <a:ext cx="0" cy="0"/>
          </a:xfrm>
          <a:prstGeom prst="rect">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de-DE" sz="1600" baseline="0" dirty="0">
              <a:solidFill>
                <a:schemeClr val="bg1"/>
              </a:solidFill>
              <a:latin typeface="+mn-lt"/>
              <a:ea typeface="+mn-ea"/>
              <a:cs typeface="+mn-cs"/>
            </a:endParaRPr>
          </a:p>
        </p:txBody>
      </p:sp>
    </p:spTree>
    <p:extLst>
      <p:ext uri="{BB962C8B-B14F-4D97-AF65-F5344CB8AC3E}">
        <p14:creationId xmlns:p14="http://schemas.microsoft.com/office/powerpoint/2010/main" val="987074326"/>
      </p:ext>
    </p:extLst>
  </p:cSld>
  <p:clrMapOvr>
    <a:masterClrMapping/>
  </p:clrMapOvr>
  <p:hf sldNum="0" hdr="0"/>
  <p:extLst>
    <p:ext uri="{DCECCB84-F9BA-43D5-87BE-67443E8EF086}">
      <p15:sldGuideLst xmlns:p15="http://schemas.microsoft.com/office/powerpoint/2012/main">
        <p15:guide id="1" pos="5337">
          <p15:clr>
            <a:srgbClr val="FBAE40"/>
          </p15:clr>
        </p15:guide>
        <p15:guide id="2" pos="211">
          <p15:clr>
            <a:srgbClr val="FBAE40"/>
          </p15:clr>
        </p15:guide>
        <p15:guide id="3" orient="horz" pos="1344">
          <p15:clr>
            <a:srgbClr val="FBAE40"/>
          </p15:clr>
        </p15:guide>
        <p15:guide id="4" orient="horz" pos="177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solidFill>
          <a:schemeClr val="bg1"/>
        </a:solidFill>
        <a:effectLst/>
      </p:bgPr>
    </p:bg>
    <p:spTree>
      <p:nvGrpSpPr>
        <p:cNvPr id="1" name=""/>
        <p:cNvGrpSpPr/>
        <p:nvPr/>
      </p:nvGrpSpPr>
      <p:grpSpPr>
        <a:xfrm>
          <a:off x="0" y="0"/>
          <a:ext cx="0" cy="0"/>
          <a:chOff x="0" y="0"/>
          <a:chExt cx="0" cy="0"/>
        </a:xfrm>
      </p:grpSpPr>
      <p:sp>
        <p:nvSpPr>
          <p:cNvPr id="5" name="Slide Number Placeholder" hidden="1">
            <a:extLst>
              <a:ext uri="{FF2B5EF4-FFF2-40B4-BE49-F238E27FC236}">
                <a16:creationId xmlns:a16="http://schemas.microsoft.com/office/drawing/2014/main" id="{372AE43B-8F10-43C8-8785-1E1CB85CFADE}"/>
              </a:ext>
            </a:extLst>
          </p:cNvPr>
          <p:cNvSpPr>
            <a:spLocks noGrp="1"/>
          </p:cNvSpPr>
          <p:nvPr>
            <p:ph type="sldNum" sz="quarter" idx="4"/>
            <p:custDataLst>
              <p:tags r:id="rId22"/>
            </p:custDataLst>
          </p:nvPr>
        </p:nvSpPr>
        <p:spPr>
          <a:xfrm>
            <a:off x="12192000" y="6858000"/>
            <a:ext cx="0" cy="0"/>
          </a:xfrm>
          <a:prstGeom prst="rect">
            <a:avLst/>
          </a:prstGeom>
        </p:spPr>
        <p:txBody>
          <a:bodyPr vert="horz" wrap="none" lIns="0" tIns="0" rIns="0" bIns="0" rtlCol="0" anchor="b">
            <a:noAutofit/>
          </a:bodyPr>
          <a:lstStyle>
            <a:lvl1pPr algn="r" fontAlgn="t">
              <a:buClr>
                <a:srgbClr val="928285"/>
              </a:buClr>
              <a:defRPr sz="100" b="0">
                <a:noFill/>
                <a:latin typeface="+mn-lt"/>
                <a:ea typeface="+mn-ea"/>
                <a:cs typeface="+mn-cs"/>
              </a:defRPr>
            </a:lvl1pPr>
          </a:lstStyle>
          <a:p>
            <a:r>
              <a:rPr lang="en-US"/>
              <a:t> </a:t>
            </a:r>
            <a:endParaRPr lang="en-US" dirty="0"/>
          </a:p>
        </p:txBody>
      </p:sp>
      <p:sp>
        <p:nvSpPr>
          <p:cNvPr id="7" name="Footer Placeholder" hidden="1">
            <a:extLst>
              <a:ext uri="{FF2B5EF4-FFF2-40B4-BE49-F238E27FC236}">
                <a16:creationId xmlns:a16="http://schemas.microsoft.com/office/drawing/2014/main" id="{4D268FD3-4056-49DC-8C79-D4C201EED65B}"/>
              </a:ext>
            </a:extLst>
          </p:cNvPr>
          <p:cNvSpPr>
            <a:spLocks noGrp="1"/>
          </p:cNvSpPr>
          <p:nvPr>
            <p:ph type="ftr" sz="quarter" idx="3"/>
            <p:custDataLst>
              <p:tags r:id="rId23"/>
            </p:custDataLst>
          </p:nvPr>
        </p:nvSpPr>
        <p:spPr>
          <a:xfrm>
            <a:off x="12192000" y="6858000"/>
            <a:ext cx="0" cy="0"/>
          </a:xfrm>
          <a:prstGeom prst="rect">
            <a:avLst/>
          </a:prstGeom>
        </p:spPr>
        <p:txBody>
          <a:bodyPr vert="horz" wrap="none" lIns="0" tIns="0" rIns="0" bIns="0" rtlCol="0" anchor="b">
            <a:noAutofit/>
          </a:bodyPr>
          <a:lstStyle>
            <a:lvl1pPr algn="r" fontAlgn="t">
              <a:buClr>
                <a:schemeClr val="accent2"/>
              </a:buClr>
              <a:defRPr sz="100" b="0">
                <a:noFill/>
                <a:latin typeface="+mn-lt"/>
                <a:ea typeface="+mn-ea"/>
              </a:defRPr>
            </a:lvl1pPr>
          </a:lstStyle>
          <a:p>
            <a:endParaRPr lang="en-US" dirty="0"/>
          </a:p>
        </p:txBody>
      </p:sp>
      <p:sp>
        <p:nvSpPr>
          <p:cNvPr id="6" name="Date Placeholder" hidden="1">
            <a:extLst>
              <a:ext uri="{FF2B5EF4-FFF2-40B4-BE49-F238E27FC236}">
                <a16:creationId xmlns:a16="http://schemas.microsoft.com/office/drawing/2014/main" id="{59032602-9911-40B1-9BF6-AFD731868C06}"/>
              </a:ext>
            </a:extLst>
          </p:cNvPr>
          <p:cNvSpPr>
            <a:spLocks noGrp="1"/>
          </p:cNvSpPr>
          <p:nvPr>
            <p:ph type="dt" sz="half" idx="2"/>
            <p:custDataLst>
              <p:tags r:id="rId24"/>
            </p:custDataLst>
          </p:nvPr>
        </p:nvSpPr>
        <p:spPr>
          <a:xfrm>
            <a:off x="12192000" y="6858000"/>
            <a:ext cx="0" cy="0"/>
          </a:xfrm>
          <a:prstGeom prst="rect">
            <a:avLst/>
          </a:prstGeom>
        </p:spPr>
        <p:txBody>
          <a:bodyPr vert="horz" wrap="none" lIns="0" tIns="0" rIns="0" bIns="0" rtlCol="0" anchor="b">
            <a:noAutofit/>
          </a:bodyPr>
          <a:lstStyle>
            <a:lvl1pPr algn="r" fontAlgn="t">
              <a:buClr>
                <a:schemeClr val="accent2"/>
              </a:buClr>
              <a:defRPr sz="100" b="0">
                <a:noFill/>
                <a:latin typeface="+mn-lt"/>
                <a:ea typeface="+mn-ea"/>
              </a:defRPr>
            </a:lvl1pPr>
          </a:lstStyle>
          <a:p>
            <a:r>
              <a:rPr lang="en-US" b="1"/>
              <a:t> </a:t>
            </a:r>
            <a:endParaRPr lang="en-US" b="1" dirty="0"/>
          </a:p>
        </p:txBody>
      </p:sp>
      <p:sp>
        <p:nvSpPr>
          <p:cNvPr id="15" name="Title"/>
          <p:cNvSpPr>
            <a:spLocks noGrp="1"/>
          </p:cNvSpPr>
          <p:nvPr>
            <p:ph type="title"/>
          </p:nvPr>
        </p:nvSpPr>
        <p:spPr>
          <a:xfrm>
            <a:off x="335360" y="188720"/>
            <a:ext cx="9613068" cy="720000"/>
          </a:xfrm>
          <a:prstGeom prst="rect">
            <a:avLst/>
          </a:prstGeom>
        </p:spPr>
        <p:txBody>
          <a:bodyPr vert="horz" lIns="0" tIns="0" rIns="0" bIns="10800" rtlCol="0" anchor="b" anchorCtr="0">
            <a:noAutofit/>
          </a:bodyPr>
          <a:lstStyle/>
          <a:p>
            <a:r>
              <a:rPr lang="en-US" noProof="0" dirty="0"/>
              <a:t>Click to edit title</a:t>
            </a:r>
          </a:p>
        </p:txBody>
      </p:sp>
      <p:sp>
        <p:nvSpPr>
          <p:cNvPr id="16" name="Content"/>
          <p:cNvSpPr>
            <a:spLocks noGrp="1"/>
          </p:cNvSpPr>
          <p:nvPr>
            <p:ph type="body" idx="1"/>
          </p:nvPr>
        </p:nvSpPr>
        <p:spPr>
          <a:xfrm>
            <a:off x="334434" y="1268414"/>
            <a:ext cx="11521017" cy="5113337"/>
          </a:xfrm>
          <a:prstGeom prst="rect">
            <a:avLst/>
          </a:prstGeom>
        </p:spPr>
        <p:txBody>
          <a:bodyPr vert="horz" lIns="0" tIns="0" rIns="0" bIns="0" rtlCol="0">
            <a:noAutofit/>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p>
        </p:txBody>
      </p:sp>
      <p:sp>
        <p:nvSpPr>
          <p:cNvPr id="3" name="empower - DO NOT DELETE!!!" hidden="1"/>
          <p:cNvSpPr/>
          <p:nvPr userDrawn="1">
            <p:custDataLst>
              <p:tags r:id="rId25"/>
            </p:custDataLst>
          </p:nvPr>
        </p:nvSpPr>
        <p:spPr bwMode="auto">
          <a:xfrm>
            <a:off x="0" y="0"/>
            <a:ext cx="0" cy="0"/>
          </a:xfrm>
          <a:prstGeom prst="ellipse">
            <a:avLst/>
          </a:prstGeom>
          <a:solidFill>
            <a:schemeClr val="accent4"/>
          </a:solidFill>
          <a:ln w="9525">
            <a:noFill/>
            <a:miter lim="800000"/>
            <a:headEnd/>
            <a:tailEnd/>
          </a:ln>
        </p:spPr>
        <p:txBody>
          <a:bodyPr wrap="square" lIns="72000" tIns="72000" rIns="72000" bIns="72000" rtlCol="0" anchor="ctr"/>
          <a:lstStyle/>
          <a:p>
            <a:pPr lvl="0" algn="ctr" eaLnBrk="0" hangingPunct="0"/>
            <a:endParaRPr lang="en-US" sz="1600" baseline="0" noProof="0" dirty="0">
              <a:latin typeface="+mn-lt"/>
              <a:ea typeface="+mn-ea"/>
              <a:cs typeface="+mn-cs"/>
            </a:endParaRPr>
          </a:p>
        </p:txBody>
      </p:sp>
      <p:sp>
        <p:nvSpPr>
          <p:cNvPr id="4" name="Fixed Page Placeholder">
            <a:extLst>
              <a:ext uri="{FF2B5EF4-FFF2-40B4-BE49-F238E27FC236}">
                <a16:creationId xmlns:a16="http://schemas.microsoft.com/office/drawing/2014/main" id="{E361B9A9-2219-4F44-982D-701D7F2A6185}"/>
              </a:ext>
            </a:extLst>
          </p:cNvPr>
          <p:cNvSpPr txBox="1"/>
          <p:nvPr userDrawn="1"/>
        </p:nvSpPr>
        <p:spPr bwMode="auto">
          <a:xfrm>
            <a:off x="11471403" y="6489341"/>
            <a:ext cx="384048" cy="361460"/>
          </a:xfrm>
          <a:prstGeom prst="rect">
            <a:avLst/>
          </a:prstGeom>
          <a:noFill/>
          <a:ln w="9525">
            <a:noFill/>
            <a:miter lim="800000"/>
            <a:headEnd/>
            <a:tailEnd/>
          </a:ln>
          <a:effectLst/>
        </p:spPr>
        <p:txBody>
          <a:bodyPr wrap="square" lIns="0" tIns="0" rIns="0" bIns="0" rtlCol="0" anchor="ctr" anchorCtr="0">
            <a:noAutofit/>
          </a:bodyPr>
          <a:lstStyle/>
          <a:p>
            <a:pPr marL="0" marR="0" indent="0" algn="r" defTabSz="576000" eaLnBrk="0" fontAlgn="auto" latinLnBrk="0" hangingPunct="0">
              <a:spcBef>
                <a:spcPts val="0"/>
              </a:spcBef>
              <a:spcAft>
                <a:spcPts val="0"/>
              </a:spcAft>
              <a:buClr>
                <a:schemeClr val="accent1"/>
              </a:buClr>
              <a:buSzTx/>
              <a:buFontTx/>
              <a:buNone/>
              <a:tabLst/>
            </a:pPr>
            <a:fld id="{AE05A9AF-4D70-4052-9354-7E4D957B036D}" type="slidenum">
              <a:rPr lang="en-US" sz="800" b="1" kern="0" baseline="0">
                <a:solidFill>
                  <a:schemeClr val="tx1"/>
                </a:solidFill>
                <a:latin typeface="+mn-lt"/>
                <a:ea typeface="+mn-ea"/>
                <a:cs typeface="+mn-cs"/>
              </a:rPr>
              <a:pPr marL="0" marR="0" indent="0" algn="r" defTabSz="576000" eaLnBrk="0" fontAlgn="auto" latinLnBrk="0" hangingPunct="0">
                <a:spcBef>
                  <a:spcPts val="0"/>
                </a:spcBef>
                <a:spcAft>
                  <a:spcPts val="0"/>
                </a:spcAft>
                <a:buClr>
                  <a:schemeClr val="accent1"/>
                </a:buClr>
                <a:buSzTx/>
                <a:buFontTx/>
                <a:buNone/>
                <a:tabLst/>
              </a:pPr>
              <a:t>‹#›</a:t>
            </a:fld>
            <a:endParaRPr lang="en-US" sz="800" b="1" kern="0" baseline="0" dirty="0">
              <a:solidFill>
                <a:schemeClr val="tx1"/>
              </a:solidFill>
              <a:latin typeface="+mn-lt"/>
              <a:ea typeface="+mn-ea"/>
              <a:cs typeface="+mn-cs"/>
            </a:endParaRPr>
          </a:p>
        </p:txBody>
      </p:sp>
      <p:pic>
        <p:nvPicPr>
          <p:cNvPr id="10" name="LOGO">
            <a:extLst>
              <a:ext uri="{FF2B5EF4-FFF2-40B4-BE49-F238E27FC236}">
                <a16:creationId xmlns:a16="http://schemas.microsoft.com/office/drawing/2014/main" id="{F0C8D1F1-BA28-4973-A394-021D3C969BE1}"/>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10659042" y="193689"/>
            <a:ext cx="1207447" cy="528057"/>
          </a:xfrm>
          <a:prstGeom prst="rect">
            <a:avLst/>
          </a:prstGeom>
        </p:spPr>
      </p:pic>
    </p:spTree>
  </p:cSld>
  <p:clrMap bg1="lt1" tx1="dk1" bg2="lt2" tx2="dk2" accent1="accent1" accent2="accent2" accent3="accent3" accent4="accent4" accent5="accent5" accent6="accent6" hlink="hlink" folHlink="folHlink"/>
  <p:sldLayoutIdLst>
    <p:sldLayoutId id="2147483744" r:id="rId1"/>
    <p:sldLayoutId id="2147483757" r:id="rId2"/>
    <p:sldLayoutId id="2147483755" r:id="rId3"/>
    <p:sldLayoutId id="2147483758" r:id="rId4"/>
    <p:sldLayoutId id="2147483751" r:id="rId5"/>
    <p:sldLayoutId id="2147483729" r:id="rId6"/>
    <p:sldLayoutId id="2147483730" r:id="rId7"/>
    <p:sldLayoutId id="2147483731" r:id="rId8"/>
    <p:sldLayoutId id="2147483747" r:id="rId9"/>
    <p:sldLayoutId id="2147483756"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54" r:id="rId19"/>
    <p:sldLayoutId id="2147483753" r:id="rId20"/>
  </p:sldLayoutIdLst>
  <p:hf sldNum="0" hdr="0"/>
  <p:txStyles>
    <p:titleStyle>
      <a:lvl1pPr algn="l" defTabSz="576000" rtl="0" eaLnBrk="1" fontAlgn="base" hangingPunct="1">
        <a:spcBef>
          <a:spcPct val="0"/>
        </a:spcBef>
        <a:spcAft>
          <a:spcPct val="0"/>
        </a:spcAft>
        <a:buClr>
          <a:schemeClr val="tx1"/>
        </a:buClr>
        <a:buFontTx/>
        <a:buNone/>
        <a:defRPr sz="2400" b="1" baseline="0">
          <a:solidFill>
            <a:schemeClr val="tx2"/>
          </a:solidFill>
          <a:latin typeface="+mj-lt"/>
          <a:ea typeface="+mj-ea"/>
          <a:cs typeface="+mj-cs"/>
        </a:defRPr>
      </a:lvl1pPr>
      <a:lvl2pPr algn="l" rtl="0" eaLnBrk="1" fontAlgn="base" hangingPunct="1">
        <a:spcBef>
          <a:spcPct val="0"/>
        </a:spcBef>
        <a:spcAft>
          <a:spcPct val="0"/>
        </a:spcAft>
        <a:defRPr sz="3467" b="1">
          <a:solidFill>
            <a:schemeClr val="tx2"/>
          </a:solidFill>
          <a:latin typeface="Arial" charset="0"/>
        </a:defRPr>
      </a:lvl2pPr>
      <a:lvl3pPr algn="l" rtl="0" eaLnBrk="1" fontAlgn="base" hangingPunct="1">
        <a:spcBef>
          <a:spcPct val="0"/>
        </a:spcBef>
        <a:spcAft>
          <a:spcPct val="0"/>
        </a:spcAft>
        <a:defRPr sz="3467" b="1">
          <a:solidFill>
            <a:schemeClr val="tx2"/>
          </a:solidFill>
          <a:latin typeface="Arial" charset="0"/>
        </a:defRPr>
      </a:lvl3pPr>
      <a:lvl4pPr algn="l" rtl="0" eaLnBrk="1" fontAlgn="base" hangingPunct="1">
        <a:spcBef>
          <a:spcPct val="0"/>
        </a:spcBef>
        <a:spcAft>
          <a:spcPct val="0"/>
        </a:spcAft>
        <a:defRPr sz="3467" b="1">
          <a:solidFill>
            <a:schemeClr val="tx2"/>
          </a:solidFill>
          <a:latin typeface="Arial" charset="0"/>
        </a:defRPr>
      </a:lvl4pPr>
      <a:lvl5pPr algn="l" rtl="0" eaLnBrk="1" fontAlgn="base" hangingPunct="1">
        <a:spcBef>
          <a:spcPct val="0"/>
        </a:spcBef>
        <a:spcAft>
          <a:spcPct val="0"/>
        </a:spcAft>
        <a:defRPr sz="3467" b="1">
          <a:solidFill>
            <a:schemeClr val="tx2"/>
          </a:solidFill>
          <a:latin typeface="Arial" charset="0"/>
        </a:defRPr>
      </a:lvl5pPr>
      <a:lvl6pPr marL="609585" algn="l" rtl="0" eaLnBrk="1" fontAlgn="base" hangingPunct="1">
        <a:spcBef>
          <a:spcPct val="0"/>
        </a:spcBef>
        <a:spcAft>
          <a:spcPct val="0"/>
        </a:spcAft>
        <a:defRPr sz="3467" b="1">
          <a:solidFill>
            <a:schemeClr val="tx2"/>
          </a:solidFill>
          <a:latin typeface="Arial" charset="0"/>
        </a:defRPr>
      </a:lvl6pPr>
      <a:lvl7pPr marL="1219170" algn="l" rtl="0" eaLnBrk="1" fontAlgn="base" hangingPunct="1">
        <a:spcBef>
          <a:spcPct val="0"/>
        </a:spcBef>
        <a:spcAft>
          <a:spcPct val="0"/>
        </a:spcAft>
        <a:defRPr sz="3467" b="1">
          <a:solidFill>
            <a:schemeClr val="tx2"/>
          </a:solidFill>
          <a:latin typeface="Arial" charset="0"/>
        </a:defRPr>
      </a:lvl7pPr>
      <a:lvl8pPr marL="1828754" algn="l" rtl="0" eaLnBrk="1" fontAlgn="base" hangingPunct="1">
        <a:spcBef>
          <a:spcPct val="0"/>
        </a:spcBef>
        <a:spcAft>
          <a:spcPct val="0"/>
        </a:spcAft>
        <a:defRPr sz="3467" b="1">
          <a:solidFill>
            <a:schemeClr val="tx2"/>
          </a:solidFill>
          <a:latin typeface="Arial" charset="0"/>
        </a:defRPr>
      </a:lvl8pPr>
      <a:lvl9pPr marL="2438339" algn="l" rtl="0" eaLnBrk="1" fontAlgn="base" hangingPunct="1">
        <a:spcBef>
          <a:spcPct val="0"/>
        </a:spcBef>
        <a:spcAft>
          <a:spcPct val="0"/>
        </a:spcAft>
        <a:defRPr sz="3467" b="1">
          <a:solidFill>
            <a:schemeClr val="tx2"/>
          </a:solidFill>
          <a:latin typeface="Arial" charset="0"/>
        </a:defRPr>
      </a:lvl9pPr>
    </p:titleStyle>
    <p:body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p:bodyStyle>
    <p:otherStyle>
      <a:defPPr>
        <a:defRPr lang="de-DE"/>
      </a:defPPr>
      <a:lvl1pPr marL="0" algn="l" defTabSz="1219170" rtl="0" eaLnBrk="1" latinLnBrk="0" hangingPunct="1">
        <a:defRPr sz="1800" kern="1200">
          <a:solidFill>
            <a:schemeClr val="tx1"/>
          </a:solidFill>
          <a:latin typeface="+mn-lt"/>
          <a:ea typeface="+mn-ea"/>
          <a:cs typeface="+mn-cs"/>
        </a:defRPr>
      </a:lvl1pPr>
      <a:lvl2pPr marL="609585" algn="l" defTabSz="1219170" rtl="0" eaLnBrk="1" latinLnBrk="0" hangingPunct="1">
        <a:defRPr sz="1800" kern="1200">
          <a:solidFill>
            <a:schemeClr val="tx1"/>
          </a:solidFill>
          <a:latin typeface="+mn-lt"/>
          <a:ea typeface="+mn-ea"/>
          <a:cs typeface="+mn-cs"/>
        </a:defRPr>
      </a:lvl2pPr>
      <a:lvl3pPr marL="1219170" algn="l" defTabSz="1219170" rtl="0" eaLnBrk="1" latinLnBrk="0" hangingPunct="1">
        <a:defRPr sz="1800" kern="1200">
          <a:solidFill>
            <a:schemeClr val="tx1"/>
          </a:solidFill>
          <a:latin typeface="+mn-lt"/>
          <a:ea typeface="+mn-ea"/>
          <a:cs typeface="+mn-cs"/>
        </a:defRPr>
      </a:lvl3pPr>
      <a:lvl4pPr marL="1828754" algn="l" defTabSz="1219170" rtl="0" eaLnBrk="1" latinLnBrk="0" hangingPunct="1">
        <a:defRPr sz="1800" kern="1200">
          <a:solidFill>
            <a:schemeClr val="tx1"/>
          </a:solidFill>
          <a:latin typeface="+mn-lt"/>
          <a:ea typeface="+mn-ea"/>
          <a:cs typeface="+mn-cs"/>
        </a:defRPr>
      </a:lvl4pPr>
      <a:lvl5pPr marL="2438339" algn="l" defTabSz="1219170" rtl="0" eaLnBrk="1" latinLnBrk="0" hangingPunct="1">
        <a:defRPr sz="1800" kern="1200">
          <a:solidFill>
            <a:schemeClr val="tx1"/>
          </a:solidFill>
          <a:latin typeface="+mn-lt"/>
          <a:ea typeface="+mn-ea"/>
          <a:cs typeface="+mn-cs"/>
        </a:defRPr>
      </a:lvl5pPr>
      <a:lvl6pPr marL="3047924" algn="l" defTabSz="1219170" rtl="0" eaLnBrk="1" latinLnBrk="0" hangingPunct="1">
        <a:defRPr sz="1800" kern="1200">
          <a:solidFill>
            <a:schemeClr val="tx1"/>
          </a:solidFill>
          <a:latin typeface="+mn-lt"/>
          <a:ea typeface="+mn-ea"/>
          <a:cs typeface="+mn-cs"/>
        </a:defRPr>
      </a:lvl6pPr>
      <a:lvl7pPr marL="3657509" algn="l" defTabSz="1219170" rtl="0" eaLnBrk="1" latinLnBrk="0" hangingPunct="1">
        <a:defRPr sz="1800" kern="1200">
          <a:solidFill>
            <a:schemeClr val="tx1"/>
          </a:solidFill>
          <a:latin typeface="+mn-lt"/>
          <a:ea typeface="+mn-ea"/>
          <a:cs typeface="+mn-cs"/>
        </a:defRPr>
      </a:lvl7pPr>
      <a:lvl8pPr marL="4267093" algn="l" defTabSz="1219170" rtl="0" eaLnBrk="1" latinLnBrk="0" hangingPunct="1">
        <a:defRPr sz="1800" kern="1200">
          <a:solidFill>
            <a:schemeClr val="tx1"/>
          </a:solidFill>
          <a:latin typeface="+mn-lt"/>
          <a:ea typeface="+mn-ea"/>
          <a:cs typeface="+mn-cs"/>
        </a:defRPr>
      </a:lvl8pPr>
      <a:lvl9pPr marL="4876678" algn="l" defTabSz="121917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hyperlink" Target="https://developer.imagimob.com/deepcraft-studio/getting-started/tensor-streaming-protocol/registering-sensors-using-protocolv2" TargetMode="External"/><Relationship Id="rId3" Type="http://schemas.openxmlformats.org/officeDocument/2006/relationships/notesSlide" Target="../notesSlides/notesSlide6.xml"/><Relationship Id="rId7" Type="http://schemas.openxmlformats.org/officeDocument/2006/relationships/hyperlink" Target="https://developer.imagimob.com/deepcraft-studio/getting-started/infineon-boards/psoc-edge-e84-ai-kit" TargetMode="External"/><Relationship Id="rId2" Type="http://schemas.openxmlformats.org/officeDocument/2006/relationships/slideLayout" Target="../slideLayouts/slideLayout6.xml"/><Relationship Id="rId1" Type="http://schemas.openxmlformats.org/officeDocument/2006/relationships/tags" Target="../tags/tag23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hyperlink" Target="https://github.com/Infineon/deepcraft-public-unit-library/tree/main" TargetMode="External"/><Relationship Id="rId2" Type="http://schemas.openxmlformats.org/officeDocument/2006/relationships/slideLayout" Target="../slideLayouts/slideLayout6.xml"/><Relationship Id="rId1" Type="http://schemas.openxmlformats.org/officeDocument/2006/relationships/tags" Target="../tags/tag233.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6.xml"/><Relationship Id="rId1" Type="http://schemas.openxmlformats.org/officeDocument/2006/relationships/tags" Target="../tags/tag234.xml"/><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6.xml"/><Relationship Id="rId1" Type="http://schemas.openxmlformats.org/officeDocument/2006/relationships/tags" Target="../tags/tag235.xml"/></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6.xml"/><Relationship Id="rId1" Type="http://schemas.openxmlformats.org/officeDocument/2006/relationships/tags" Target="../tags/tag236.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slideLayout" Target="../slideLayouts/slideLayout7.xml"/><Relationship Id="rId7" Type="http://schemas.openxmlformats.org/officeDocument/2006/relationships/image" Target="../media/image58.png"/><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67.png"/><Relationship Id="rId2" Type="http://schemas.openxmlformats.org/officeDocument/2006/relationships/slideLayout" Target="../slideLayouts/slideLayout6.xml"/><Relationship Id="rId1" Type="http://schemas.openxmlformats.org/officeDocument/2006/relationships/tags" Target="../tags/tag239.xml"/><Relationship Id="rId6" Type="http://schemas.openxmlformats.org/officeDocument/2006/relationships/image" Target="../media/image66.png"/><Relationship Id="rId5" Type="http://schemas.openxmlformats.org/officeDocument/2006/relationships/hyperlink" Target="https://github.com/Infineon/modustoolbox-software" TargetMode="External"/><Relationship Id="rId4" Type="http://schemas.openxmlformats.org/officeDocument/2006/relationships/hyperlink" Target="https://www.infineon.com/design-resources/development-tools/sdk/modustoolbox-softwar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240.xml"/><Relationship Id="rId5" Type="http://schemas.openxmlformats.org/officeDocument/2006/relationships/image" Target="../media/image69.png"/><Relationship Id="rId4" Type="http://schemas.openxmlformats.org/officeDocument/2006/relationships/image" Target="../media/image6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241.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4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hyperlink" Target="https://docs.ultralytics.com/guides/yolo-data-augmentation/"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43.xml"/><Relationship Id="rId4" Type="http://schemas.openxmlformats.org/officeDocument/2006/relationships/image" Target="../media/image73.png"/></Relationships>
</file>

<file path=ppt/slides/_rels/slide27.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4.png"/><Relationship Id="rId5" Type="http://schemas.openxmlformats.org/officeDocument/2006/relationships/notesSlide" Target="../notesSlides/notesSlide13.xml"/><Relationship Id="rId4"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245.xml"/><Relationship Id="rId5" Type="http://schemas.openxmlformats.org/officeDocument/2006/relationships/image" Target="../media/image76.png"/><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217.xml"/><Relationship Id="rId7" Type="http://schemas.openxmlformats.org/officeDocument/2006/relationships/notesSlide" Target="../notesSlides/notesSlide2.xml"/><Relationship Id="rId2" Type="http://schemas.openxmlformats.org/officeDocument/2006/relationships/tags" Target="../tags/tag216.xml"/><Relationship Id="rId1" Type="http://schemas.openxmlformats.org/officeDocument/2006/relationships/vmlDrawing" Target="../drawings/vmlDrawing1.v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tags" Target="../tags/tag219.xml"/><Relationship Id="rId10" Type="http://schemas.openxmlformats.org/officeDocument/2006/relationships/image" Target="../media/image13.png"/><Relationship Id="rId4" Type="http://schemas.openxmlformats.org/officeDocument/2006/relationships/tags" Target="../tags/tag218.xml"/><Relationship Id="rId9" Type="http://schemas.openxmlformats.org/officeDocument/2006/relationships/image" Target="../media/image12.emf"/></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tags" Target="../tags/tag247.xml"/><Relationship Id="rId7" Type="http://schemas.openxmlformats.org/officeDocument/2006/relationships/oleObject" Target="../embeddings/oleObject2.bin"/><Relationship Id="rId12" Type="http://schemas.openxmlformats.org/officeDocument/2006/relationships/image" Target="../media/image77.png"/><Relationship Id="rId2" Type="http://schemas.openxmlformats.org/officeDocument/2006/relationships/tags" Target="../tags/tag246.xml"/><Relationship Id="rId1" Type="http://schemas.openxmlformats.org/officeDocument/2006/relationships/vmlDrawing" Target="../drawings/vmlDrawing4.vml"/><Relationship Id="rId6" Type="http://schemas.openxmlformats.org/officeDocument/2006/relationships/notesSlide" Target="../notesSlides/notesSlide15.xml"/><Relationship Id="rId11" Type="http://schemas.openxmlformats.org/officeDocument/2006/relationships/image" Target="../media/image40.png"/><Relationship Id="rId5" Type="http://schemas.openxmlformats.org/officeDocument/2006/relationships/slideLayout" Target="../slideLayouts/slideLayout6.xml"/><Relationship Id="rId10" Type="http://schemas.openxmlformats.org/officeDocument/2006/relationships/image" Target="../media/image42.svg"/><Relationship Id="rId4" Type="http://schemas.openxmlformats.org/officeDocument/2006/relationships/tags" Target="../tags/tag248.xml"/><Relationship Id="rId9"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7.xml"/><Relationship Id="rId1" Type="http://schemas.openxmlformats.org/officeDocument/2006/relationships/tags" Target="../tags/tag249.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hyperlink" Target="https://www.infineon.com/cms/en/product/evaluation-boards/cy8ckit-062s2-ai/" TargetMode="External"/><Relationship Id="rId5" Type="http://schemas.openxmlformats.org/officeDocument/2006/relationships/hyperlink" Target="https://softwaretools.infineon.com/assets/com.ifx.tb.tool.deepcraftstudio" TargetMode="External"/><Relationship Id="rId4" Type="http://schemas.openxmlformats.org/officeDocument/2006/relationships/hyperlink" Target="https://www.infineon.com/cms/en/design-support/software/deepcraft-edge-ai-solutions/"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19.xml"/><Relationship Id="rId3" Type="http://schemas.openxmlformats.org/officeDocument/2006/relationships/slide" Target="slide8.xml"/><Relationship Id="rId7" Type="http://schemas.openxmlformats.org/officeDocument/2006/relationships/slide" Target="slide12.xml"/><Relationship Id="rId12"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slide" Target="slide17.xml"/><Relationship Id="rId5" Type="http://schemas.openxmlformats.org/officeDocument/2006/relationships/slide" Target="slide10.xml"/><Relationship Id="rId10" Type="http://schemas.openxmlformats.org/officeDocument/2006/relationships/slide" Target="slide16.xml"/><Relationship Id="rId4" Type="http://schemas.openxmlformats.org/officeDocument/2006/relationships/slide" Target="slide9.xml"/><Relationship Id="rId9" Type="http://schemas.openxmlformats.org/officeDocument/2006/relationships/slide" Target="slide15.xml"/><Relationship Id="rId14" Type="http://schemas.openxmlformats.org/officeDocument/2006/relationships/slide" Target="slide20.xml"/></Relationships>
</file>

<file path=ppt/slides/_rels/slide7.xml.rels><?xml version="1.0" encoding="UTF-8" standalone="yes"?>
<Relationships xmlns="http://schemas.openxmlformats.org/package/2006/relationships"><Relationship Id="rId13" Type="http://schemas.openxmlformats.org/officeDocument/2006/relationships/oleObject" Target="../embeddings/oleObject2.bin"/><Relationship Id="rId18" Type="http://schemas.openxmlformats.org/officeDocument/2006/relationships/image" Target="../media/image19.svg"/><Relationship Id="rId26" Type="http://schemas.openxmlformats.org/officeDocument/2006/relationships/image" Target="../media/image27.svg"/><Relationship Id="rId39" Type="http://schemas.openxmlformats.org/officeDocument/2006/relationships/image" Target="../media/image40.png"/><Relationship Id="rId21" Type="http://schemas.openxmlformats.org/officeDocument/2006/relationships/image" Target="../media/image22.png"/><Relationship Id="rId34" Type="http://schemas.openxmlformats.org/officeDocument/2006/relationships/image" Target="../media/image35.png"/><Relationship Id="rId7" Type="http://schemas.openxmlformats.org/officeDocument/2006/relationships/tags" Target="../tags/tag225.xml"/><Relationship Id="rId12" Type="http://schemas.openxmlformats.org/officeDocument/2006/relationships/image" Target="../media/image15.png"/><Relationship Id="rId17" Type="http://schemas.openxmlformats.org/officeDocument/2006/relationships/image" Target="../media/image18.png"/><Relationship Id="rId25" Type="http://schemas.openxmlformats.org/officeDocument/2006/relationships/image" Target="../media/image26.png"/><Relationship Id="rId33" Type="http://schemas.openxmlformats.org/officeDocument/2006/relationships/image" Target="../media/image34.png"/><Relationship Id="rId38" Type="http://schemas.openxmlformats.org/officeDocument/2006/relationships/image" Target="../media/image39.png"/><Relationship Id="rId2" Type="http://schemas.openxmlformats.org/officeDocument/2006/relationships/tags" Target="../tags/tag220.xml"/><Relationship Id="rId16" Type="http://schemas.openxmlformats.org/officeDocument/2006/relationships/image" Target="../media/image17.svg"/><Relationship Id="rId20" Type="http://schemas.openxmlformats.org/officeDocument/2006/relationships/image" Target="../media/image21.svg"/><Relationship Id="rId29" Type="http://schemas.openxmlformats.org/officeDocument/2006/relationships/image" Target="../media/image30.png"/><Relationship Id="rId1" Type="http://schemas.openxmlformats.org/officeDocument/2006/relationships/vmlDrawing" Target="../drawings/vmlDrawing2.vml"/><Relationship Id="rId6" Type="http://schemas.openxmlformats.org/officeDocument/2006/relationships/tags" Target="../tags/tag224.xml"/><Relationship Id="rId11" Type="http://schemas.openxmlformats.org/officeDocument/2006/relationships/notesSlide" Target="../notesSlides/notesSlide3.xml"/><Relationship Id="rId24" Type="http://schemas.openxmlformats.org/officeDocument/2006/relationships/image" Target="../media/image25.svg"/><Relationship Id="rId32" Type="http://schemas.openxmlformats.org/officeDocument/2006/relationships/image" Target="../media/image33.png"/><Relationship Id="rId37" Type="http://schemas.openxmlformats.org/officeDocument/2006/relationships/image" Target="../media/image38.png"/><Relationship Id="rId5" Type="http://schemas.openxmlformats.org/officeDocument/2006/relationships/tags" Target="../tags/tag223.xml"/><Relationship Id="rId15" Type="http://schemas.openxmlformats.org/officeDocument/2006/relationships/image" Target="../media/image16.png"/><Relationship Id="rId23" Type="http://schemas.openxmlformats.org/officeDocument/2006/relationships/image" Target="../media/image24.png"/><Relationship Id="rId28" Type="http://schemas.openxmlformats.org/officeDocument/2006/relationships/image" Target="../media/image29.svg"/><Relationship Id="rId36" Type="http://schemas.openxmlformats.org/officeDocument/2006/relationships/image" Target="../media/image37.png"/><Relationship Id="rId10" Type="http://schemas.openxmlformats.org/officeDocument/2006/relationships/slideLayout" Target="../slideLayouts/slideLayout6.xml"/><Relationship Id="rId19" Type="http://schemas.openxmlformats.org/officeDocument/2006/relationships/image" Target="../media/image20.png"/><Relationship Id="rId31" Type="http://schemas.openxmlformats.org/officeDocument/2006/relationships/image" Target="../media/image32.png"/><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image" Target="../media/image14.emf"/><Relationship Id="rId22" Type="http://schemas.openxmlformats.org/officeDocument/2006/relationships/image" Target="../media/image23.svg"/><Relationship Id="rId27" Type="http://schemas.openxmlformats.org/officeDocument/2006/relationships/image" Target="../media/image28.png"/><Relationship Id="rId30" Type="http://schemas.openxmlformats.org/officeDocument/2006/relationships/image" Target="../media/image31.svg"/><Relationship Id="rId35" Type="http://schemas.openxmlformats.org/officeDocument/2006/relationships/image" Target="../media/image36.png"/><Relationship Id="rId8" Type="http://schemas.openxmlformats.org/officeDocument/2006/relationships/tags" Target="../tags/tag226.xml"/><Relationship Id="rId3" Type="http://schemas.openxmlformats.org/officeDocument/2006/relationships/tags" Target="../tags/tag22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28.xml"/></Relationships>
</file>

<file path=ppt/slides/_rels/slide9.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34.png"/><Relationship Id="rId3" Type="http://schemas.openxmlformats.org/officeDocument/2006/relationships/tags" Target="../tags/tag230.xml"/><Relationship Id="rId7" Type="http://schemas.openxmlformats.org/officeDocument/2006/relationships/oleObject" Target="../embeddings/oleObject2.bin"/><Relationship Id="rId12" Type="http://schemas.openxmlformats.org/officeDocument/2006/relationships/image" Target="../media/image37.png"/><Relationship Id="rId2" Type="http://schemas.openxmlformats.org/officeDocument/2006/relationships/tags" Target="../tags/tag229.xml"/><Relationship Id="rId1" Type="http://schemas.openxmlformats.org/officeDocument/2006/relationships/vmlDrawing" Target="../drawings/vmlDrawing3.vml"/><Relationship Id="rId6" Type="http://schemas.openxmlformats.org/officeDocument/2006/relationships/notesSlide" Target="../notesSlides/notesSlide5.xml"/><Relationship Id="rId11" Type="http://schemas.openxmlformats.org/officeDocument/2006/relationships/image" Target="../media/image35.png"/><Relationship Id="rId5" Type="http://schemas.openxmlformats.org/officeDocument/2006/relationships/slideLayout" Target="../slideLayouts/slideLayout6.xml"/><Relationship Id="rId15" Type="http://schemas.openxmlformats.org/officeDocument/2006/relationships/image" Target="../media/image36.png"/><Relationship Id="rId10" Type="http://schemas.openxmlformats.org/officeDocument/2006/relationships/image" Target="../media/image42.svg"/><Relationship Id="rId4" Type="http://schemas.openxmlformats.org/officeDocument/2006/relationships/tags" Target="../tags/tag231.xml"/><Relationship Id="rId9" Type="http://schemas.openxmlformats.org/officeDocument/2006/relationships/image" Target="../media/image41.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B959D-E47A-5EC8-6999-7FF5FDB533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CA658D-48F9-803E-267A-0324C41B86F1}"/>
              </a:ext>
            </a:extLst>
          </p:cNvPr>
          <p:cNvSpPr>
            <a:spLocks noGrp="1"/>
          </p:cNvSpPr>
          <p:nvPr>
            <p:ph type="title"/>
          </p:nvPr>
        </p:nvSpPr>
        <p:spPr/>
        <p:txBody>
          <a:bodyPr/>
          <a:lstStyle/>
          <a:p>
            <a:r>
              <a:rPr lang="en-US" dirty="0"/>
              <a:t>DEEPCRAFT™ AI Suite</a:t>
            </a:r>
          </a:p>
        </p:txBody>
      </p:sp>
      <p:sp>
        <p:nvSpPr>
          <p:cNvPr id="3" name="Title 1">
            <a:extLst>
              <a:ext uri="{FF2B5EF4-FFF2-40B4-BE49-F238E27FC236}">
                <a16:creationId xmlns:a16="http://schemas.microsoft.com/office/drawing/2014/main" id="{79893D26-61ED-4D8C-934A-B5C733BBC453}"/>
              </a:ext>
            </a:extLst>
          </p:cNvPr>
          <p:cNvSpPr txBox="1">
            <a:spLocks/>
          </p:cNvSpPr>
          <p:nvPr/>
        </p:nvSpPr>
        <p:spPr>
          <a:xfrm>
            <a:off x="335359" y="2745631"/>
            <a:ext cx="8137525" cy="467345"/>
          </a:xfrm>
          <a:prstGeom prst="rect">
            <a:avLst/>
          </a:prstGeom>
        </p:spPr>
        <p:txBody>
          <a:bodyPr vert="horz" lIns="0" tIns="0" rIns="0" bIns="0" rtlCol="0" anchor="b" anchorCtr="0">
            <a:noAutofit/>
          </a:bodyPr>
          <a:lstStyle>
            <a:lvl1pPr algn="l" defTabSz="576000" rtl="0" eaLnBrk="1" fontAlgn="base" hangingPunct="1">
              <a:spcBef>
                <a:spcPct val="0"/>
              </a:spcBef>
              <a:spcAft>
                <a:spcPct val="0"/>
              </a:spcAft>
              <a:buClr>
                <a:schemeClr val="tx1"/>
              </a:buClr>
              <a:buFontTx/>
              <a:buNone/>
              <a:defRPr sz="3600" b="1" baseline="0">
                <a:solidFill>
                  <a:schemeClr val="bg1"/>
                </a:solidFill>
                <a:latin typeface="+mj-lt"/>
                <a:ea typeface="+mj-ea"/>
                <a:cs typeface="+mj-cs"/>
              </a:defRPr>
            </a:lvl1pPr>
            <a:lvl2pPr algn="l" rtl="0" eaLnBrk="1" fontAlgn="base" hangingPunct="1">
              <a:spcBef>
                <a:spcPct val="0"/>
              </a:spcBef>
              <a:spcAft>
                <a:spcPct val="0"/>
              </a:spcAft>
              <a:defRPr sz="3467" b="1">
                <a:solidFill>
                  <a:schemeClr val="tx2"/>
                </a:solidFill>
                <a:latin typeface="Arial" charset="0"/>
              </a:defRPr>
            </a:lvl2pPr>
            <a:lvl3pPr algn="l" rtl="0" eaLnBrk="1" fontAlgn="base" hangingPunct="1">
              <a:spcBef>
                <a:spcPct val="0"/>
              </a:spcBef>
              <a:spcAft>
                <a:spcPct val="0"/>
              </a:spcAft>
              <a:defRPr sz="3467" b="1">
                <a:solidFill>
                  <a:schemeClr val="tx2"/>
                </a:solidFill>
                <a:latin typeface="Arial" charset="0"/>
              </a:defRPr>
            </a:lvl3pPr>
            <a:lvl4pPr algn="l" rtl="0" eaLnBrk="1" fontAlgn="base" hangingPunct="1">
              <a:spcBef>
                <a:spcPct val="0"/>
              </a:spcBef>
              <a:spcAft>
                <a:spcPct val="0"/>
              </a:spcAft>
              <a:defRPr sz="3467" b="1">
                <a:solidFill>
                  <a:schemeClr val="tx2"/>
                </a:solidFill>
                <a:latin typeface="Arial" charset="0"/>
              </a:defRPr>
            </a:lvl4pPr>
            <a:lvl5pPr algn="l" rtl="0" eaLnBrk="1" fontAlgn="base" hangingPunct="1">
              <a:spcBef>
                <a:spcPct val="0"/>
              </a:spcBef>
              <a:spcAft>
                <a:spcPct val="0"/>
              </a:spcAft>
              <a:defRPr sz="3467" b="1">
                <a:solidFill>
                  <a:schemeClr val="tx2"/>
                </a:solidFill>
                <a:latin typeface="Arial" charset="0"/>
              </a:defRPr>
            </a:lvl5pPr>
            <a:lvl6pPr marL="609585" algn="l" rtl="0" eaLnBrk="1" fontAlgn="base" hangingPunct="1">
              <a:spcBef>
                <a:spcPct val="0"/>
              </a:spcBef>
              <a:spcAft>
                <a:spcPct val="0"/>
              </a:spcAft>
              <a:defRPr sz="3467" b="1">
                <a:solidFill>
                  <a:schemeClr val="tx2"/>
                </a:solidFill>
                <a:latin typeface="Arial" charset="0"/>
              </a:defRPr>
            </a:lvl6pPr>
            <a:lvl7pPr marL="1219170" algn="l" rtl="0" eaLnBrk="1" fontAlgn="base" hangingPunct="1">
              <a:spcBef>
                <a:spcPct val="0"/>
              </a:spcBef>
              <a:spcAft>
                <a:spcPct val="0"/>
              </a:spcAft>
              <a:defRPr sz="3467" b="1">
                <a:solidFill>
                  <a:schemeClr val="tx2"/>
                </a:solidFill>
                <a:latin typeface="Arial" charset="0"/>
              </a:defRPr>
            </a:lvl7pPr>
            <a:lvl8pPr marL="1828754" algn="l" rtl="0" eaLnBrk="1" fontAlgn="base" hangingPunct="1">
              <a:spcBef>
                <a:spcPct val="0"/>
              </a:spcBef>
              <a:spcAft>
                <a:spcPct val="0"/>
              </a:spcAft>
              <a:defRPr sz="3467" b="1">
                <a:solidFill>
                  <a:schemeClr val="tx2"/>
                </a:solidFill>
                <a:latin typeface="Arial" charset="0"/>
              </a:defRPr>
            </a:lvl8pPr>
            <a:lvl9pPr marL="2438339" algn="l" rtl="0" eaLnBrk="1" fontAlgn="base" hangingPunct="1">
              <a:spcBef>
                <a:spcPct val="0"/>
              </a:spcBef>
              <a:spcAft>
                <a:spcPct val="0"/>
              </a:spcAft>
              <a:defRPr sz="3467" b="1">
                <a:solidFill>
                  <a:schemeClr val="tx2"/>
                </a:solidFill>
                <a:latin typeface="Arial" charset="0"/>
              </a:defRPr>
            </a:lvl9pPr>
          </a:lstStyle>
          <a:p>
            <a:r>
              <a:rPr lang="en-US" sz="2000" kern="0" dirty="0"/>
              <a:t>Technical Introduction</a:t>
            </a:r>
          </a:p>
        </p:txBody>
      </p:sp>
    </p:spTree>
    <p:extLst>
      <p:ext uri="{BB962C8B-B14F-4D97-AF65-F5344CB8AC3E}">
        <p14:creationId xmlns:p14="http://schemas.microsoft.com/office/powerpoint/2010/main" val="1590703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developer.imagimob.com/Images/hmi-kit/pic-4.png">
            <a:extLst>
              <a:ext uri="{FF2B5EF4-FFF2-40B4-BE49-F238E27FC236}">
                <a16:creationId xmlns:a16="http://schemas.microsoft.com/office/drawing/2014/main" id="{2F1B35A0-61FB-4237-A88F-F640918FC43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6947" t="18405" r="13828" b="29283"/>
          <a:stretch/>
        </p:blipFill>
        <p:spPr bwMode="auto">
          <a:xfrm>
            <a:off x="5172" y="2636912"/>
            <a:ext cx="3324362" cy="3503234"/>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s://developer.imagimob.com/Images/evaluation-kit/pic-1.png">
            <a:extLst>
              <a:ext uri="{FF2B5EF4-FFF2-40B4-BE49-F238E27FC236}">
                <a16:creationId xmlns:a16="http://schemas.microsoft.com/office/drawing/2014/main" id="{DB0C0345-E3A8-474C-9D12-642D421ACEB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581" r="53361" b="20502"/>
          <a:stretch/>
        </p:blipFill>
        <p:spPr bwMode="auto">
          <a:xfrm>
            <a:off x="3431704" y="2780928"/>
            <a:ext cx="2339374" cy="1510444"/>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s://developer.imagimob.com/Images/getting-started/boards/pic-2.png">
            <a:extLst>
              <a:ext uri="{FF2B5EF4-FFF2-40B4-BE49-F238E27FC236}">
                <a16:creationId xmlns:a16="http://schemas.microsoft.com/office/drawing/2014/main" id="{9CF75C53-9270-4447-B940-2EDC84F34DB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0633" t="21911" b="24084"/>
          <a:stretch/>
        </p:blipFill>
        <p:spPr bwMode="auto">
          <a:xfrm>
            <a:off x="6822848" y="2900553"/>
            <a:ext cx="5124196" cy="36457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1611EF5-FF78-46ED-B13E-A5B02A7C0CFA}"/>
              </a:ext>
            </a:extLst>
          </p:cNvPr>
          <p:cNvSpPr>
            <a:spLocks noGrp="1"/>
          </p:cNvSpPr>
          <p:nvPr>
            <p:ph type="title"/>
          </p:nvPr>
        </p:nvSpPr>
        <p:spPr/>
        <p:txBody>
          <a:bodyPr/>
          <a:lstStyle/>
          <a:p>
            <a:r>
              <a:rPr lang="sv-SE" dirty="0"/>
              <a:t>Supported Kits</a:t>
            </a:r>
          </a:p>
        </p:txBody>
      </p:sp>
      <p:sp>
        <p:nvSpPr>
          <p:cNvPr id="5" name="TextBox 9">
            <a:extLst>
              <a:ext uri="{FF2B5EF4-FFF2-40B4-BE49-F238E27FC236}">
                <a16:creationId xmlns:a16="http://schemas.microsoft.com/office/drawing/2014/main" id="{1819CE25-D31E-43AA-BD34-846CECD9E39E}"/>
              </a:ext>
            </a:extLst>
          </p:cNvPr>
          <p:cNvSpPr txBox="1">
            <a:spLocks/>
          </p:cNvSpPr>
          <p:nvPr>
            <p:custDataLst>
              <p:tags r:id="rId1"/>
            </p:custDataLst>
          </p:nvPr>
        </p:nvSpPr>
        <p:spPr bwMode="auto">
          <a:xfrm>
            <a:off x="335360" y="1124744"/>
            <a:ext cx="11614469" cy="1584176"/>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DEEPCRAFT</a:t>
            </a:r>
            <a:r>
              <a:rPr lang="en-US" dirty="0"/>
              <a:t>™</a:t>
            </a:r>
            <a:r>
              <a:rPr lang="en-US" kern="0" dirty="0">
                <a:solidFill>
                  <a:schemeClr val="tx1">
                    <a:lumMod val="100000"/>
                  </a:schemeClr>
                </a:solidFill>
                <a:latin typeface="Arial" panose="020B0604020202020204" pitchFamily="34" charset="0"/>
              </a:rPr>
              <a:t> Studio can be used with any sensor and any Infineon microcontroller.</a:t>
            </a:r>
          </a:p>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Support for the following kits is available out of the box: PSOC</a:t>
            </a:r>
            <a:r>
              <a:rPr lang="en-US" dirty="0"/>
              <a:t>™</a:t>
            </a:r>
            <a:r>
              <a:rPr lang="en-US" kern="0" dirty="0">
                <a:solidFill>
                  <a:schemeClr val="tx1">
                    <a:lumMod val="100000"/>
                  </a:schemeClr>
                </a:solidFill>
                <a:latin typeface="Arial" panose="020B0604020202020204" pitchFamily="34" charset="0"/>
              </a:rPr>
              <a:t> 6 AI Evaluation Kit &amp; PSOC</a:t>
            </a:r>
            <a:r>
              <a:rPr lang="en-US" dirty="0"/>
              <a:t>™</a:t>
            </a:r>
            <a:r>
              <a:rPr lang="en-US" kern="0" dirty="0">
                <a:solidFill>
                  <a:schemeClr val="tx1">
                    <a:lumMod val="100000"/>
                  </a:schemeClr>
                </a:solidFill>
                <a:latin typeface="Arial" panose="020B0604020202020204" pitchFamily="34" charset="0"/>
              </a:rPr>
              <a:t> Edge (all kits).</a:t>
            </a:r>
          </a:p>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This means that there exists </a:t>
            </a:r>
            <a:r>
              <a:rPr lang="en-US" kern="0" dirty="0">
                <a:solidFill>
                  <a:schemeClr val="tx1">
                    <a:lumMod val="100000"/>
                  </a:schemeClr>
                </a:solidFill>
                <a:latin typeface="Arial" panose="020B0604020202020204" pitchFamily="34" charset="0"/>
                <a:hlinkClick r:id="rId7"/>
              </a:rPr>
              <a:t>firmware to stream data </a:t>
            </a:r>
            <a:r>
              <a:rPr lang="en-US" kern="0" dirty="0">
                <a:solidFill>
                  <a:schemeClr val="tx1">
                    <a:lumMod val="100000"/>
                  </a:schemeClr>
                </a:solidFill>
                <a:latin typeface="Arial" panose="020B0604020202020204" pitchFamily="34" charset="0"/>
              </a:rPr>
              <a:t>from the kits into Studio, and deployment Code Examples via ModusToolbox</a:t>
            </a:r>
            <a:r>
              <a:rPr lang="en-US" dirty="0"/>
              <a:t>™</a:t>
            </a:r>
            <a:r>
              <a:rPr lang="en-US" kern="0" dirty="0">
                <a:solidFill>
                  <a:schemeClr val="tx1">
                    <a:lumMod val="100000"/>
                  </a:schemeClr>
                </a:solidFill>
                <a:latin typeface="Arial" panose="020B0604020202020204" pitchFamily="34" charset="0"/>
              </a:rPr>
              <a:t>.</a:t>
            </a:r>
          </a:p>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However, the process of adding support for other boards and sensors is documented </a:t>
            </a:r>
            <a:r>
              <a:rPr lang="en-US" kern="0" dirty="0">
                <a:solidFill>
                  <a:schemeClr val="tx1">
                    <a:lumMod val="100000"/>
                  </a:schemeClr>
                </a:solidFill>
                <a:latin typeface="Arial" panose="020B0604020202020204" pitchFamily="34" charset="0"/>
                <a:hlinkClick r:id="rId8"/>
              </a:rPr>
              <a:t>here</a:t>
            </a:r>
            <a:r>
              <a:rPr lang="en-US" kern="0" dirty="0">
                <a:solidFill>
                  <a:schemeClr val="tx1">
                    <a:lumMod val="100000"/>
                  </a:schemeClr>
                </a:solidFill>
                <a:latin typeface="Arial" panose="020B0604020202020204" pitchFamily="34" charset="0"/>
              </a:rPr>
              <a:t>, and Code Examples can be adapted to support new devices; this is especially easy for devices with an ARM-cortex core. </a:t>
            </a:r>
          </a:p>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Finally, since generic C99 code can be generated: any core that can compile and run this code can also easily be deployed on.</a:t>
            </a:r>
          </a:p>
        </p:txBody>
      </p:sp>
      <p:pic>
        <p:nvPicPr>
          <p:cNvPr id="12292" name="Picture 4" descr="https://developer.imagimob.com/Images/getting-started/boards/pic-1.png">
            <a:extLst>
              <a:ext uri="{FF2B5EF4-FFF2-40B4-BE49-F238E27FC236}">
                <a16:creationId xmlns:a16="http://schemas.microsoft.com/office/drawing/2014/main" id="{08380474-4682-41E2-80D9-B69BDC969E0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4723" t="24479" r="53965"/>
          <a:stretch/>
        </p:blipFill>
        <p:spPr bwMode="auto">
          <a:xfrm>
            <a:off x="3590389" y="4725144"/>
            <a:ext cx="2552205" cy="17281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CCE3E9D-6124-46DF-9D5A-B8CEA25C9012}"/>
              </a:ext>
            </a:extLst>
          </p:cNvPr>
          <p:cNvSpPr txBox="1"/>
          <p:nvPr/>
        </p:nvSpPr>
        <p:spPr bwMode="auto">
          <a:xfrm>
            <a:off x="479376" y="6237312"/>
            <a:ext cx="2160240" cy="268279"/>
          </a:xfrm>
          <a:prstGeom prst="rect">
            <a:avLst/>
          </a:prstGeom>
          <a:noFill/>
          <a:ln w="9525">
            <a:noFill/>
            <a:miter lim="800000"/>
            <a:headEnd/>
            <a:tailEnd/>
          </a:ln>
          <a:effectLst/>
        </p:spPr>
        <p:txBody>
          <a:bodyPr wrap="square" lIns="0" tIns="0" rIns="0" bIns="0" rtlCol="0" anchor="t" anchorCtr="0">
            <a:spAutoFit/>
          </a:bodyPr>
          <a:lstStyle/>
          <a:p>
            <a:pPr defTabSz="576000" eaLnBrk="0" fontAlgn="auto" hangingPunct="0">
              <a:lnSpc>
                <a:spcPct val="120000"/>
              </a:lnSpc>
              <a:spcBef>
                <a:spcPts val="0"/>
              </a:spcBef>
              <a:spcAft>
                <a:spcPts val="0"/>
              </a:spcAft>
              <a:buClr>
                <a:schemeClr val="tx2"/>
              </a:buClr>
            </a:pPr>
            <a:r>
              <a:rPr lang="sv-SE" sz="1600" b="1" kern="0" baseline="0" dirty="0">
                <a:solidFill>
                  <a:schemeClr val="tx2"/>
                </a:solidFill>
                <a:latin typeface="+mn-lt"/>
                <a:ea typeface="+mn-ea"/>
                <a:cs typeface="+mn-cs"/>
              </a:rPr>
              <a:t>PSOC</a:t>
            </a:r>
            <a:r>
              <a:rPr lang="en-US" sz="1600" b="1" kern="0" dirty="0">
                <a:solidFill>
                  <a:schemeClr val="tx2"/>
                </a:solidFill>
              </a:rPr>
              <a:t>™</a:t>
            </a:r>
            <a:r>
              <a:rPr lang="sv-SE" sz="1600" b="1" kern="0" baseline="0" dirty="0">
                <a:solidFill>
                  <a:schemeClr val="tx2"/>
                </a:solidFill>
                <a:latin typeface="+mn-lt"/>
                <a:ea typeface="+mn-ea"/>
                <a:cs typeface="+mn-cs"/>
              </a:rPr>
              <a:t> Edge HMI Kit</a:t>
            </a:r>
          </a:p>
        </p:txBody>
      </p:sp>
      <p:sp>
        <p:nvSpPr>
          <p:cNvPr id="12" name="TextBox 11">
            <a:extLst>
              <a:ext uri="{FF2B5EF4-FFF2-40B4-BE49-F238E27FC236}">
                <a16:creationId xmlns:a16="http://schemas.microsoft.com/office/drawing/2014/main" id="{789ABA93-7FAC-461E-AE6A-B372927044B6}"/>
              </a:ext>
            </a:extLst>
          </p:cNvPr>
          <p:cNvSpPr txBox="1"/>
          <p:nvPr/>
        </p:nvSpPr>
        <p:spPr bwMode="auto">
          <a:xfrm>
            <a:off x="3647728" y="4388529"/>
            <a:ext cx="2645650" cy="268279"/>
          </a:xfrm>
          <a:prstGeom prst="rect">
            <a:avLst/>
          </a:prstGeom>
          <a:noFill/>
          <a:ln w="9525">
            <a:noFill/>
            <a:miter lim="800000"/>
            <a:headEnd/>
            <a:tailEnd/>
          </a:ln>
          <a:effectLst/>
        </p:spPr>
        <p:txBody>
          <a:bodyPr wrap="square" lIns="0" tIns="0" rIns="0" bIns="0" rtlCol="0" anchor="t" anchorCtr="0">
            <a:spAutoFit/>
          </a:bodyPr>
          <a:lstStyle/>
          <a:p>
            <a:pPr defTabSz="576000" eaLnBrk="0" fontAlgn="auto" hangingPunct="0">
              <a:lnSpc>
                <a:spcPct val="120000"/>
              </a:lnSpc>
              <a:spcBef>
                <a:spcPts val="0"/>
              </a:spcBef>
              <a:spcAft>
                <a:spcPts val="0"/>
              </a:spcAft>
              <a:buClr>
                <a:schemeClr val="tx2"/>
              </a:buClr>
            </a:pPr>
            <a:r>
              <a:rPr lang="sv-SE" sz="1600" b="1" kern="0" baseline="0" dirty="0">
                <a:solidFill>
                  <a:schemeClr val="tx2"/>
                </a:solidFill>
                <a:latin typeface="+mn-lt"/>
                <a:ea typeface="+mn-ea"/>
                <a:cs typeface="+mn-cs"/>
              </a:rPr>
              <a:t>PSOC</a:t>
            </a:r>
            <a:r>
              <a:rPr lang="en-US" sz="1600" b="1" kern="0" dirty="0">
                <a:solidFill>
                  <a:schemeClr val="tx2"/>
                </a:solidFill>
                <a:latin typeface="+mn-lt"/>
              </a:rPr>
              <a:t>™</a:t>
            </a:r>
            <a:r>
              <a:rPr lang="sv-SE" sz="1600" b="1" kern="0" baseline="0" dirty="0">
                <a:solidFill>
                  <a:schemeClr val="tx2"/>
                </a:solidFill>
                <a:latin typeface="+mn-lt"/>
                <a:ea typeface="+mn-ea"/>
                <a:cs typeface="+mn-cs"/>
              </a:rPr>
              <a:t> 6 AI Evaluation Kit</a:t>
            </a:r>
          </a:p>
        </p:txBody>
      </p:sp>
      <p:sp>
        <p:nvSpPr>
          <p:cNvPr id="13" name="TextBox 12">
            <a:extLst>
              <a:ext uri="{FF2B5EF4-FFF2-40B4-BE49-F238E27FC236}">
                <a16:creationId xmlns:a16="http://schemas.microsoft.com/office/drawing/2014/main" id="{67903B86-E512-4D71-BAF6-4F0438DBA839}"/>
              </a:ext>
            </a:extLst>
          </p:cNvPr>
          <p:cNvSpPr txBox="1"/>
          <p:nvPr/>
        </p:nvSpPr>
        <p:spPr bwMode="auto">
          <a:xfrm>
            <a:off x="3359696" y="6219077"/>
            <a:ext cx="3081675" cy="268279"/>
          </a:xfrm>
          <a:prstGeom prst="rect">
            <a:avLst/>
          </a:prstGeom>
          <a:noFill/>
          <a:ln w="9525">
            <a:noFill/>
            <a:miter lim="800000"/>
            <a:headEnd/>
            <a:tailEnd/>
          </a:ln>
          <a:effectLst/>
        </p:spPr>
        <p:txBody>
          <a:bodyPr wrap="square" lIns="0" tIns="0" rIns="0" bIns="0" rtlCol="0" anchor="t" anchorCtr="0">
            <a:spAutoFit/>
          </a:bodyPr>
          <a:lstStyle/>
          <a:p>
            <a:pPr defTabSz="576000" eaLnBrk="0" fontAlgn="auto" hangingPunct="0">
              <a:lnSpc>
                <a:spcPct val="120000"/>
              </a:lnSpc>
              <a:spcBef>
                <a:spcPts val="0"/>
              </a:spcBef>
              <a:spcAft>
                <a:spcPts val="0"/>
              </a:spcAft>
              <a:buClr>
                <a:schemeClr val="tx2"/>
              </a:buClr>
            </a:pPr>
            <a:r>
              <a:rPr lang="sv-SE" sz="1600" b="1" kern="0" baseline="0" dirty="0">
                <a:solidFill>
                  <a:schemeClr val="tx2"/>
                </a:solidFill>
                <a:latin typeface="+mn-lt"/>
                <a:ea typeface="+mn-ea"/>
                <a:cs typeface="+mn-cs"/>
              </a:rPr>
              <a:t>PSOC</a:t>
            </a:r>
            <a:r>
              <a:rPr lang="en-US" sz="1600" b="1" kern="0" dirty="0">
                <a:solidFill>
                  <a:schemeClr val="tx2"/>
                </a:solidFill>
              </a:rPr>
              <a:t>™</a:t>
            </a:r>
            <a:r>
              <a:rPr lang="sv-SE" sz="1600" b="1" kern="0" baseline="0" dirty="0">
                <a:solidFill>
                  <a:schemeClr val="tx2"/>
                </a:solidFill>
                <a:latin typeface="+mn-lt"/>
                <a:ea typeface="+mn-ea"/>
                <a:cs typeface="+mn-cs"/>
              </a:rPr>
              <a:t> Edge AI Evaluation Kit</a:t>
            </a:r>
          </a:p>
        </p:txBody>
      </p:sp>
      <p:sp>
        <p:nvSpPr>
          <p:cNvPr id="14" name="TextBox 13">
            <a:extLst>
              <a:ext uri="{FF2B5EF4-FFF2-40B4-BE49-F238E27FC236}">
                <a16:creationId xmlns:a16="http://schemas.microsoft.com/office/drawing/2014/main" id="{8BBB1FA7-6039-4C70-99DE-C00FE07B4E8F}"/>
              </a:ext>
            </a:extLst>
          </p:cNvPr>
          <p:cNvSpPr txBox="1"/>
          <p:nvPr/>
        </p:nvSpPr>
        <p:spPr bwMode="auto">
          <a:xfrm>
            <a:off x="7493141" y="6360883"/>
            <a:ext cx="2851331" cy="268279"/>
          </a:xfrm>
          <a:prstGeom prst="rect">
            <a:avLst/>
          </a:prstGeom>
          <a:noFill/>
          <a:ln w="9525">
            <a:noFill/>
            <a:miter lim="800000"/>
            <a:headEnd/>
            <a:tailEnd/>
          </a:ln>
          <a:effectLst/>
        </p:spPr>
        <p:txBody>
          <a:bodyPr wrap="square" lIns="0" tIns="0" rIns="0" bIns="0" rtlCol="0" anchor="t" anchorCtr="0">
            <a:spAutoFit/>
          </a:bodyPr>
          <a:lstStyle/>
          <a:p>
            <a:pPr defTabSz="576000" eaLnBrk="0" fontAlgn="auto" hangingPunct="0">
              <a:lnSpc>
                <a:spcPct val="120000"/>
              </a:lnSpc>
              <a:spcBef>
                <a:spcPts val="0"/>
              </a:spcBef>
              <a:spcAft>
                <a:spcPts val="0"/>
              </a:spcAft>
              <a:buClr>
                <a:schemeClr val="tx2"/>
              </a:buClr>
            </a:pPr>
            <a:r>
              <a:rPr lang="sv-SE" sz="1600" b="1" kern="0" baseline="0" dirty="0">
                <a:solidFill>
                  <a:schemeClr val="tx2"/>
                </a:solidFill>
                <a:latin typeface="+mn-lt"/>
                <a:ea typeface="+mn-ea"/>
                <a:cs typeface="+mn-cs"/>
              </a:rPr>
              <a:t>PSOC</a:t>
            </a:r>
            <a:r>
              <a:rPr lang="en-US" sz="1600" b="1" kern="0" dirty="0">
                <a:solidFill>
                  <a:schemeClr val="tx2"/>
                </a:solidFill>
              </a:rPr>
              <a:t>™</a:t>
            </a:r>
            <a:r>
              <a:rPr lang="sv-SE" sz="1600" b="1" kern="0" baseline="0" dirty="0">
                <a:solidFill>
                  <a:schemeClr val="tx2"/>
                </a:solidFill>
                <a:latin typeface="+mn-lt"/>
                <a:ea typeface="+mn-ea"/>
                <a:cs typeface="+mn-cs"/>
              </a:rPr>
              <a:t> Edge Evaluation Kit</a:t>
            </a:r>
          </a:p>
        </p:txBody>
      </p:sp>
      <p:sp>
        <p:nvSpPr>
          <p:cNvPr id="8" name="Rectangle 7">
            <a:extLst>
              <a:ext uri="{FF2B5EF4-FFF2-40B4-BE49-F238E27FC236}">
                <a16:creationId xmlns:a16="http://schemas.microsoft.com/office/drawing/2014/main" id="{3C211273-10DF-48F2-AB70-F6A3F66EC9D3}"/>
              </a:ext>
            </a:extLst>
          </p:cNvPr>
          <p:cNvSpPr/>
          <p:nvPr/>
        </p:nvSpPr>
        <p:spPr bwMode="auto">
          <a:xfrm>
            <a:off x="6672064" y="6237312"/>
            <a:ext cx="720080" cy="391850"/>
          </a:xfrm>
          <a:prstGeom prst="rect">
            <a:avLst/>
          </a:prstGeom>
          <a:solidFill>
            <a:schemeClr val="bg1"/>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3217425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B1931-1CFD-484D-BEB6-F467E7AEA81F}"/>
              </a:ext>
            </a:extLst>
          </p:cNvPr>
          <p:cNvSpPr>
            <a:spLocks noGrp="1"/>
          </p:cNvSpPr>
          <p:nvPr>
            <p:ph type="title"/>
          </p:nvPr>
        </p:nvSpPr>
        <p:spPr/>
        <p:txBody>
          <a:bodyPr/>
          <a:lstStyle/>
          <a:p>
            <a:r>
              <a:rPr lang="sv-SE" dirty="0"/>
              <a:t>Graph UX</a:t>
            </a:r>
          </a:p>
        </p:txBody>
      </p:sp>
      <p:sp>
        <p:nvSpPr>
          <p:cNvPr id="5" name="TextBox 9">
            <a:extLst>
              <a:ext uri="{FF2B5EF4-FFF2-40B4-BE49-F238E27FC236}">
                <a16:creationId xmlns:a16="http://schemas.microsoft.com/office/drawing/2014/main" id="{39B91DCD-BE89-4F9A-9F78-4DB252F8D674}"/>
              </a:ext>
            </a:extLst>
          </p:cNvPr>
          <p:cNvSpPr txBox="1">
            <a:spLocks/>
          </p:cNvSpPr>
          <p:nvPr>
            <p:custDataLst>
              <p:tags r:id="rId1"/>
            </p:custDataLst>
          </p:nvPr>
        </p:nvSpPr>
        <p:spPr bwMode="auto">
          <a:xfrm>
            <a:off x="407368" y="1124744"/>
            <a:ext cx="11542461"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DEEPCRAFT™ Studio utilizes a non-coding approach called Graph UX, which visualizes each function as a </a:t>
            </a:r>
            <a:r>
              <a:rPr lang="en-US" sz="1200" b="1" kern="0" dirty="0">
                <a:solidFill>
                  <a:schemeClr val="tx1">
                    <a:lumMod val="100000"/>
                  </a:schemeClr>
                </a:solidFill>
                <a:latin typeface="Arial" panose="020B0604020202020204" pitchFamily="34" charset="0"/>
              </a:rPr>
              <a:t>node</a:t>
            </a:r>
            <a:r>
              <a:rPr lang="en-US" sz="1200" kern="0" dirty="0">
                <a:solidFill>
                  <a:schemeClr val="tx1">
                    <a:lumMod val="100000"/>
                  </a:schemeClr>
                </a:solidFill>
                <a:latin typeface="Arial" panose="020B0604020202020204" pitchFamily="34" charset="0"/>
              </a:rPr>
              <a:t> (1) in the end-to-end machine learning workflow. Nodes exist in an </a:t>
            </a:r>
            <a:r>
              <a:rPr lang="en-US" sz="1200" b="1" kern="0" dirty="0">
                <a:solidFill>
                  <a:schemeClr val="tx1">
                    <a:lumMod val="100000"/>
                  </a:schemeClr>
                </a:solidFill>
                <a:latin typeface="Arial" panose="020B0604020202020204" pitchFamily="34" charset="0"/>
                <a:hlinkClick r:id="rId3"/>
              </a:rPr>
              <a:t>open source library </a:t>
            </a:r>
            <a:r>
              <a:rPr lang="en-US" sz="1200" kern="0" dirty="0">
                <a:solidFill>
                  <a:schemeClr val="tx1">
                    <a:lumMod val="100000"/>
                  </a:schemeClr>
                </a:solidFill>
                <a:latin typeface="Arial" panose="020B0604020202020204" pitchFamily="34" charset="0"/>
              </a:rPr>
              <a:t>(2) and as </a:t>
            </a:r>
            <a:r>
              <a:rPr lang="en-US" sz="1200" b="1" kern="0" dirty="0">
                <a:solidFill>
                  <a:schemeClr val="tx1">
                    <a:lumMod val="100000"/>
                  </a:schemeClr>
                </a:solidFill>
                <a:latin typeface="Arial" panose="020B0604020202020204" pitchFamily="34" charset="0"/>
              </a:rPr>
              <a:t>sensors of a connected board </a:t>
            </a:r>
            <a:r>
              <a:rPr lang="en-US" sz="1200" kern="0" dirty="0">
                <a:solidFill>
                  <a:schemeClr val="tx1">
                    <a:lumMod val="100000"/>
                  </a:schemeClr>
                </a:solidFill>
                <a:latin typeface="Arial" panose="020B0604020202020204" pitchFamily="34" charset="0"/>
              </a:rPr>
              <a:t>(3). These nodes can be </a:t>
            </a:r>
            <a:r>
              <a:rPr lang="en-US" sz="1200" b="1" kern="0" dirty="0">
                <a:solidFill>
                  <a:schemeClr val="tx1">
                    <a:lumMod val="100000"/>
                  </a:schemeClr>
                </a:solidFill>
                <a:latin typeface="Arial" panose="020B0604020202020204" pitchFamily="34" charset="0"/>
              </a:rPr>
              <a:t>dragged into the canvas</a:t>
            </a:r>
            <a:r>
              <a:rPr lang="en-US" sz="1200" kern="0" dirty="0">
                <a:solidFill>
                  <a:schemeClr val="tx1">
                    <a:lumMod val="100000"/>
                  </a:schemeClr>
                </a:solidFill>
                <a:latin typeface="Arial" panose="020B0604020202020204" pitchFamily="34" charset="0"/>
              </a:rPr>
              <a:t> (4) to build more complex structures. The entire graph can then be </a:t>
            </a:r>
            <a:r>
              <a:rPr lang="en-US" sz="1200" b="1" kern="0" dirty="0">
                <a:solidFill>
                  <a:schemeClr val="tx1">
                    <a:lumMod val="100000"/>
                  </a:schemeClr>
                </a:solidFill>
                <a:latin typeface="Arial" panose="020B0604020202020204" pitchFamily="34" charset="0"/>
              </a:rPr>
              <a:t>executed on the local PC </a:t>
            </a:r>
            <a:r>
              <a:rPr lang="en-US" sz="1200" kern="0" dirty="0">
                <a:solidFill>
                  <a:schemeClr val="tx1">
                    <a:lumMod val="100000"/>
                  </a:schemeClr>
                </a:solidFill>
                <a:latin typeface="Arial" panose="020B0604020202020204" pitchFamily="34" charset="0"/>
              </a:rPr>
              <a:t>(5) or have </a:t>
            </a:r>
            <a:r>
              <a:rPr lang="en-US" sz="1200" b="1" kern="0" dirty="0">
                <a:solidFill>
                  <a:schemeClr val="tx1">
                    <a:lumMod val="100000"/>
                  </a:schemeClr>
                </a:solidFill>
                <a:latin typeface="Arial" panose="020B0604020202020204" pitchFamily="34" charset="0"/>
              </a:rPr>
              <a:t>embedded C code generated</a:t>
            </a:r>
            <a:r>
              <a:rPr lang="en-US" sz="1200" kern="0" dirty="0">
                <a:solidFill>
                  <a:schemeClr val="tx1">
                    <a:lumMod val="100000"/>
                  </a:schemeClr>
                </a:solidFill>
                <a:latin typeface="Arial" panose="020B0604020202020204" pitchFamily="34" charset="0"/>
              </a:rPr>
              <a:t> for it (6), either generic C99 or PSOC™ optimized.</a:t>
            </a:r>
          </a:p>
        </p:txBody>
      </p:sp>
      <p:pic>
        <p:nvPicPr>
          <p:cNvPr id="6" name="Picture 5">
            <a:extLst>
              <a:ext uri="{FF2B5EF4-FFF2-40B4-BE49-F238E27FC236}">
                <a16:creationId xmlns:a16="http://schemas.microsoft.com/office/drawing/2014/main" id="{8D036ED4-6E09-41A2-A036-863ACB12252A}"/>
              </a:ext>
            </a:extLst>
          </p:cNvPr>
          <p:cNvPicPr>
            <a:picLocks noChangeAspect="1"/>
          </p:cNvPicPr>
          <p:nvPr/>
        </p:nvPicPr>
        <p:blipFill>
          <a:blip r:embed="rId4"/>
          <a:stretch>
            <a:fillRect/>
          </a:stretch>
        </p:blipFill>
        <p:spPr>
          <a:xfrm>
            <a:off x="407368" y="1988840"/>
            <a:ext cx="10875571" cy="4420687"/>
          </a:xfrm>
          <a:prstGeom prst="rect">
            <a:avLst/>
          </a:prstGeom>
        </p:spPr>
      </p:pic>
      <p:sp>
        <p:nvSpPr>
          <p:cNvPr id="19" name="Arrow: Bent 18">
            <a:extLst>
              <a:ext uri="{FF2B5EF4-FFF2-40B4-BE49-F238E27FC236}">
                <a16:creationId xmlns:a16="http://schemas.microsoft.com/office/drawing/2014/main" id="{FD44DC57-BC83-47BF-AF95-791A29E3AB54}"/>
              </a:ext>
            </a:extLst>
          </p:cNvPr>
          <p:cNvSpPr/>
          <p:nvPr/>
        </p:nvSpPr>
        <p:spPr bwMode="auto">
          <a:xfrm rot="10800000">
            <a:off x="6384032" y="4588340"/>
            <a:ext cx="3276364" cy="1224136"/>
          </a:xfrm>
          <a:prstGeom prst="bentArrow">
            <a:avLst/>
          </a:prstGeom>
          <a:solidFill>
            <a:schemeClr val="tx2"/>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0" name="Group 19">
            <a:extLst>
              <a:ext uri="{FF2B5EF4-FFF2-40B4-BE49-F238E27FC236}">
                <a16:creationId xmlns:a16="http://schemas.microsoft.com/office/drawing/2014/main" id="{56245B91-EA52-4169-888F-C8AB9125F25A}"/>
              </a:ext>
            </a:extLst>
          </p:cNvPr>
          <p:cNvGrpSpPr/>
          <p:nvPr/>
        </p:nvGrpSpPr>
        <p:grpSpPr>
          <a:xfrm>
            <a:off x="5960509" y="4293052"/>
            <a:ext cx="270982" cy="263866"/>
            <a:chOff x="640443" y="2752328"/>
            <a:chExt cx="270982" cy="263866"/>
          </a:xfrm>
        </p:grpSpPr>
        <p:sp>
          <p:nvSpPr>
            <p:cNvPr id="21" name="楕円 20">
              <a:extLst>
                <a:ext uri="{FF2B5EF4-FFF2-40B4-BE49-F238E27FC236}">
                  <a16:creationId xmlns:a16="http://schemas.microsoft.com/office/drawing/2014/main" id="{016F7B18-0358-4D97-B3DA-87E47805C6D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2" name="テキスト ボックス 30">
              <a:extLst>
                <a:ext uri="{FF2B5EF4-FFF2-40B4-BE49-F238E27FC236}">
                  <a16:creationId xmlns:a16="http://schemas.microsoft.com/office/drawing/2014/main" id="{3BA8AC8F-8DB4-4DAD-A557-EB9A6A6805EC}"/>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F4051F09-48FC-41E9-8377-021F48EAC614}"/>
              </a:ext>
            </a:extLst>
          </p:cNvPr>
          <p:cNvGrpSpPr/>
          <p:nvPr/>
        </p:nvGrpSpPr>
        <p:grpSpPr>
          <a:xfrm>
            <a:off x="3786284" y="2144939"/>
            <a:ext cx="270982" cy="263866"/>
            <a:chOff x="640443" y="2752328"/>
            <a:chExt cx="270982" cy="263866"/>
          </a:xfrm>
        </p:grpSpPr>
        <p:sp>
          <p:nvSpPr>
            <p:cNvPr id="24" name="楕円 20">
              <a:extLst>
                <a:ext uri="{FF2B5EF4-FFF2-40B4-BE49-F238E27FC236}">
                  <a16:creationId xmlns:a16="http://schemas.microsoft.com/office/drawing/2014/main" id="{246B9191-E80F-45AD-9206-ED3241B5B444}"/>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5" name="テキスト ボックス 30">
              <a:extLst>
                <a:ext uri="{FF2B5EF4-FFF2-40B4-BE49-F238E27FC236}">
                  <a16:creationId xmlns:a16="http://schemas.microsoft.com/office/drawing/2014/main" id="{313A6F74-1E2C-4563-BB5F-8753D3F272F7}"/>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6</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cxnSp>
        <p:nvCxnSpPr>
          <p:cNvPr id="27" name="Straight Arrow Connector 26">
            <a:extLst>
              <a:ext uri="{FF2B5EF4-FFF2-40B4-BE49-F238E27FC236}">
                <a16:creationId xmlns:a16="http://schemas.microsoft.com/office/drawing/2014/main" id="{4CD83F0A-96A3-498E-B142-A7441782AD1B}"/>
              </a:ext>
            </a:extLst>
          </p:cNvPr>
          <p:cNvCxnSpPr>
            <a:cxnSpLocks/>
            <a:stCxn id="18" idx="0"/>
          </p:cNvCxnSpPr>
          <p:nvPr/>
        </p:nvCxnSpPr>
        <p:spPr>
          <a:xfrm flipV="1">
            <a:off x="2720148" y="2378044"/>
            <a:ext cx="198086" cy="47294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E4D8F53-C93E-4FE2-B580-5319B1841813}"/>
              </a:ext>
            </a:extLst>
          </p:cNvPr>
          <p:cNvCxnSpPr>
            <a:cxnSpLocks/>
          </p:cNvCxnSpPr>
          <p:nvPr/>
        </p:nvCxnSpPr>
        <p:spPr>
          <a:xfrm flipH="1">
            <a:off x="3198891" y="2276872"/>
            <a:ext cx="587393" cy="158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618E0DB3-3F2C-4DEF-BB2B-F43C7CA0DFA6}"/>
              </a:ext>
            </a:extLst>
          </p:cNvPr>
          <p:cNvSpPr/>
          <p:nvPr/>
        </p:nvSpPr>
        <p:spPr bwMode="auto">
          <a:xfrm>
            <a:off x="9336359" y="2456388"/>
            <a:ext cx="1675597" cy="1724651"/>
          </a:xfrm>
          <a:prstGeom prst="rect">
            <a:avLst/>
          </a:prstGeom>
          <a:noFill/>
          <a:ln w="28575">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32" name="Rectangle 31">
            <a:extLst>
              <a:ext uri="{FF2B5EF4-FFF2-40B4-BE49-F238E27FC236}">
                <a16:creationId xmlns:a16="http://schemas.microsoft.com/office/drawing/2014/main" id="{644EBE92-CA35-49A6-827C-D7AB347A30A7}"/>
              </a:ext>
            </a:extLst>
          </p:cNvPr>
          <p:cNvSpPr/>
          <p:nvPr/>
        </p:nvSpPr>
        <p:spPr bwMode="auto">
          <a:xfrm>
            <a:off x="9336360" y="4317263"/>
            <a:ext cx="1827998" cy="1280361"/>
          </a:xfrm>
          <a:prstGeom prst="rect">
            <a:avLst/>
          </a:prstGeom>
          <a:noFill/>
          <a:ln w="28575">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0" name="Group 9">
            <a:extLst>
              <a:ext uri="{FF2B5EF4-FFF2-40B4-BE49-F238E27FC236}">
                <a16:creationId xmlns:a16="http://schemas.microsoft.com/office/drawing/2014/main" id="{B84ECD04-5B15-4966-BBB6-BEB7B21B0045}"/>
              </a:ext>
            </a:extLst>
          </p:cNvPr>
          <p:cNvGrpSpPr/>
          <p:nvPr/>
        </p:nvGrpSpPr>
        <p:grpSpPr>
          <a:xfrm>
            <a:off x="11018914" y="4161119"/>
            <a:ext cx="270982" cy="263866"/>
            <a:chOff x="640443" y="2752328"/>
            <a:chExt cx="270982" cy="263866"/>
          </a:xfrm>
        </p:grpSpPr>
        <p:sp>
          <p:nvSpPr>
            <p:cNvPr id="11" name="楕円 20">
              <a:extLst>
                <a:ext uri="{FF2B5EF4-FFF2-40B4-BE49-F238E27FC236}">
                  <a16:creationId xmlns:a16="http://schemas.microsoft.com/office/drawing/2014/main" id="{61901F9A-D4E2-45DE-AC61-3E4305105C8C}"/>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2" name="テキスト ボックス 30">
              <a:extLst>
                <a:ext uri="{FF2B5EF4-FFF2-40B4-BE49-F238E27FC236}">
                  <a16:creationId xmlns:a16="http://schemas.microsoft.com/office/drawing/2014/main" id="{2D9917D2-07F2-44F3-BD83-852B517F78B2}"/>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7" name="Group 6">
            <a:extLst>
              <a:ext uri="{FF2B5EF4-FFF2-40B4-BE49-F238E27FC236}">
                <a16:creationId xmlns:a16="http://schemas.microsoft.com/office/drawing/2014/main" id="{321D08F8-C698-47BF-A14A-F208BEC25CD2}"/>
              </a:ext>
            </a:extLst>
          </p:cNvPr>
          <p:cNvGrpSpPr/>
          <p:nvPr/>
        </p:nvGrpSpPr>
        <p:grpSpPr>
          <a:xfrm>
            <a:off x="10931286" y="2294082"/>
            <a:ext cx="270982" cy="263866"/>
            <a:chOff x="640443" y="2752328"/>
            <a:chExt cx="270982" cy="263866"/>
          </a:xfrm>
        </p:grpSpPr>
        <p:sp>
          <p:nvSpPr>
            <p:cNvPr id="8" name="楕円 20">
              <a:extLst>
                <a:ext uri="{FF2B5EF4-FFF2-40B4-BE49-F238E27FC236}">
                  <a16:creationId xmlns:a16="http://schemas.microsoft.com/office/drawing/2014/main" id="{7965BF4B-C0DC-44EA-9666-7F833801D1D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9" name="テキスト ボックス 30">
              <a:extLst>
                <a:ext uri="{FF2B5EF4-FFF2-40B4-BE49-F238E27FC236}">
                  <a16:creationId xmlns:a16="http://schemas.microsoft.com/office/drawing/2014/main" id="{EB411C1C-3A07-44D2-B8B1-17284C0FEF7F}"/>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E06F6C4A-744A-432C-AA5D-409EB1691361}"/>
              </a:ext>
            </a:extLst>
          </p:cNvPr>
          <p:cNvGrpSpPr/>
          <p:nvPr/>
        </p:nvGrpSpPr>
        <p:grpSpPr>
          <a:xfrm>
            <a:off x="7978596" y="5373216"/>
            <a:ext cx="270982" cy="263866"/>
            <a:chOff x="640443" y="2752328"/>
            <a:chExt cx="270982" cy="263866"/>
          </a:xfrm>
        </p:grpSpPr>
        <p:sp>
          <p:nvSpPr>
            <p:cNvPr id="14" name="楕円 20">
              <a:extLst>
                <a:ext uri="{FF2B5EF4-FFF2-40B4-BE49-F238E27FC236}">
                  <a16:creationId xmlns:a16="http://schemas.microsoft.com/office/drawing/2014/main" id="{1037D4E3-CDC4-4AC3-A075-520179E5BEC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5" name="テキスト ボックス 30">
              <a:extLst>
                <a:ext uri="{FF2B5EF4-FFF2-40B4-BE49-F238E27FC236}">
                  <a16:creationId xmlns:a16="http://schemas.microsoft.com/office/drawing/2014/main" id="{A328BBCB-E35D-4781-A2EF-29F8F21C9DC8}"/>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33" name="Rectangle 32">
            <a:extLst>
              <a:ext uri="{FF2B5EF4-FFF2-40B4-BE49-F238E27FC236}">
                <a16:creationId xmlns:a16="http://schemas.microsoft.com/office/drawing/2014/main" id="{7A7A1698-4E52-4B6F-8422-987BC59B81D9}"/>
              </a:ext>
            </a:extLst>
          </p:cNvPr>
          <p:cNvSpPr/>
          <p:nvPr/>
        </p:nvSpPr>
        <p:spPr bwMode="auto">
          <a:xfrm>
            <a:off x="2863913" y="2228314"/>
            <a:ext cx="129766" cy="118570"/>
          </a:xfrm>
          <a:prstGeom prst="rect">
            <a:avLst/>
          </a:prstGeom>
          <a:noFill/>
          <a:ln w="28575">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34" name="Rectangle 33">
            <a:extLst>
              <a:ext uri="{FF2B5EF4-FFF2-40B4-BE49-F238E27FC236}">
                <a16:creationId xmlns:a16="http://schemas.microsoft.com/office/drawing/2014/main" id="{DBC7A65F-E4AD-41D1-B8F3-EC0B1491D66C}"/>
              </a:ext>
            </a:extLst>
          </p:cNvPr>
          <p:cNvSpPr/>
          <p:nvPr/>
        </p:nvSpPr>
        <p:spPr bwMode="auto">
          <a:xfrm>
            <a:off x="3026875" y="2215233"/>
            <a:ext cx="127485" cy="150739"/>
          </a:xfrm>
          <a:prstGeom prst="rect">
            <a:avLst/>
          </a:prstGeom>
          <a:noFill/>
          <a:ln w="28575">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6" name="Group 15">
            <a:extLst>
              <a:ext uri="{FF2B5EF4-FFF2-40B4-BE49-F238E27FC236}">
                <a16:creationId xmlns:a16="http://schemas.microsoft.com/office/drawing/2014/main" id="{BB319FA7-8CA7-42C3-97E4-60D197F3D88A}"/>
              </a:ext>
            </a:extLst>
          </p:cNvPr>
          <p:cNvGrpSpPr/>
          <p:nvPr/>
        </p:nvGrpSpPr>
        <p:grpSpPr>
          <a:xfrm>
            <a:off x="2584657" y="2826773"/>
            <a:ext cx="270982" cy="263866"/>
            <a:chOff x="640443" y="2752328"/>
            <a:chExt cx="270982" cy="263866"/>
          </a:xfrm>
        </p:grpSpPr>
        <p:sp>
          <p:nvSpPr>
            <p:cNvPr id="17" name="楕円 20">
              <a:extLst>
                <a:ext uri="{FF2B5EF4-FFF2-40B4-BE49-F238E27FC236}">
                  <a16:creationId xmlns:a16="http://schemas.microsoft.com/office/drawing/2014/main" id="{7AE5B3CA-39A8-4BC2-846E-182DE32BF5DD}"/>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8" name="テキスト ボックス 30">
              <a:extLst>
                <a:ext uri="{FF2B5EF4-FFF2-40B4-BE49-F238E27FC236}">
                  <a16:creationId xmlns:a16="http://schemas.microsoft.com/office/drawing/2014/main" id="{8DB0543D-9215-417E-BA44-02ECD288ED32}"/>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3102759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0FDED-9A8F-428E-A203-C5E1F7D1DC9E}"/>
              </a:ext>
            </a:extLst>
          </p:cNvPr>
          <p:cNvSpPr>
            <a:spLocks noGrp="1"/>
          </p:cNvSpPr>
          <p:nvPr>
            <p:ph type="title"/>
          </p:nvPr>
        </p:nvSpPr>
        <p:spPr/>
        <p:txBody>
          <a:bodyPr/>
          <a:lstStyle/>
          <a:p>
            <a:r>
              <a:rPr lang="sv-SE" dirty="0"/>
              <a:t>Data Collection</a:t>
            </a:r>
          </a:p>
        </p:txBody>
      </p:sp>
      <p:pic>
        <p:nvPicPr>
          <p:cNvPr id="5" name="Picture 4">
            <a:extLst>
              <a:ext uri="{FF2B5EF4-FFF2-40B4-BE49-F238E27FC236}">
                <a16:creationId xmlns:a16="http://schemas.microsoft.com/office/drawing/2014/main" id="{756DADEC-ED93-4598-867D-B6100B3245D5}"/>
              </a:ext>
            </a:extLst>
          </p:cNvPr>
          <p:cNvPicPr>
            <a:picLocks noChangeAspect="1"/>
          </p:cNvPicPr>
          <p:nvPr/>
        </p:nvPicPr>
        <p:blipFill>
          <a:blip r:embed="rId3"/>
          <a:stretch>
            <a:fillRect/>
          </a:stretch>
        </p:blipFill>
        <p:spPr>
          <a:xfrm>
            <a:off x="8039819" y="1844824"/>
            <a:ext cx="4032845" cy="4466480"/>
          </a:xfrm>
          <a:prstGeom prst="rect">
            <a:avLst/>
          </a:prstGeom>
          <a:effectLst/>
        </p:spPr>
      </p:pic>
      <p:sp>
        <p:nvSpPr>
          <p:cNvPr id="6" name="TextBox 9">
            <a:extLst>
              <a:ext uri="{FF2B5EF4-FFF2-40B4-BE49-F238E27FC236}">
                <a16:creationId xmlns:a16="http://schemas.microsoft.com/office/drawing/2014/main" id="{C55AE8F1-16A6-4950-981B-2989C51ED02C}"/>
              </a:ext>
            </a:extLst>
          </p:cNvPr>
          <p:cNvSpPr txBox="1">
            <a:spLocks/>
          </p:cNvSpPr>
          <p:nvPr>
            <p:custDataLst>
              <p:tags r:id="rId1"/>
            </p:custDataLst>
          </p:nvPr>
        </p:nvSpPr>
        <p:spPr bwMode="auto">
          <a:xfrm>
            <a:off x="407368" y="1124744"/>
            <a:ext cx="11542461" cy="576064"/>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Graph UX enables flexible data collection, using one or multiple sensors. When the Data Collection firmware is running, any supported sensor can be used to collect data. Preprocessing can be performed by adding additional nodes before the data is saved. DEEPCRAFT™ Studio utilizes supervised learning, meaning that data must be labeled. This can easily be done when </a:t>
            </a:r>
            <a:r>
              <a:rPr lang="en-US" sz="1200" b="1" kern="0" dirty="0">
                <a:solidFill>
                  <a:schemeClr val="tx1">
                    <a:lumMod val="100000"/>
                  </a:schemeClr>
                </a:solidFill>
                <a:latin typeface="Arial" panose="020B0604020202020204" pitchFamily="34" charset="0"/>
              </a:rPr>
              <a:t>collecting data </a:t>
            </a:r>
            <a:r>
              <a:rPr lang="en-US" sz="1200" kern="0" dirty="0">
                <a:solidFill>
                  <a:schemeClr val="tx1">
                    <a:lumMod val="100000"/>
                  </a:schemeClr>
                </a:solidFill>
                <a:latin typeface="Arial" panose="020B0604020202020204" pitchFamily="34" charset="0"/>
              </a:rPr>
              <a:t>in Studio (1). Additionally, a video feed can be added, in order to more easily label data.</a:t>
            </a:r>
          </a:p>
        </p:txBody>
      </p:sp>
      <p:grpSp>
        <p:nvGrpSpPr>
          <p:cNvPr id="7" name="Group 6">
            <a:extLst>
              <a:ext uri="{FF2B5EF4-FFF2-40B4-BE49-F238E27FC236}">
                <a16:creationId xmlns:a16="http://schemas.microsoft.com/office/drawing/2014/main" id="{2078149B-2A44-43C6-B3AC-54597D312D3A}"/>
              </a:ext>
            </a:extLst>
          </p:cNvPr>
          <p:cNvGrpSpPr/>
          <p:nvPr/>
        </p:nvGrpSpPr>
        <p:grpSpPr>
          <a:xfrm>
            <a:off x="11945698" y="1804196"/>
            <a:ext cx="270982" cy="263866"/>
            <a:chOff x="640443" y="2752328"/>
            <a:chExt cx="270982" cy="263866"/>
          </a:xfrm>
        </p:grpSpPr>
        <p:sp>
          <p:nvSpPr>
            <p:cNvPr id="8" name="楕円 20">
              <a:extLst>
                <a:ext uri="{FF2B5EF4-FFF2-40B4-BE49-F238E27FC236}">
                  <a16:creationId xmlns:a16="http://schemas.microsoft.com/office/drawing/2014/main" id="{AA6BCACB-8A7F-4B04-95DE-BB526F2D7BC0}"/>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9" name="テキスト ボックス 30">
              <a:extLst>
                <a:ext uri="{FF2B5EF4-FFF2-40B4-BE49-F238E27FC236}">
                  <a16:creationId xmlns:a16="http://schemas.microsoft.com/office/drawing/2014/main" id="{9ECB9A2A-1E75-4739-A7B8-31013FBF3047}"/>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pic>
        <p:nvPicPr>
          <p:cNvPr id="10" name="Picture 9">
            <a:extLst>
              <a:ext uri="{FF2B5EF4-FFF2-40B4-BE49-F238E27FC236}">
                <a16:creationId xmlns:a16="http://schemas.microsoft.com/office/drawing/2014/main" id="{33041EB3-A72A-4069-AC41-9D69762F8A1E}"/>
              </a:ext>
            </a:extLst>
          </p:cNvPr>
          <p:cNvPicPr>
            <a:picLocks noChangeAspect="1"/>
          </p:cNvPicPr>
          <p:nvPr/>
        </p:nvPicPr>
        <p:blipFill>
          <a:blip r:embed="rId4"/>
          <a:stretch>
            <a:fillRect/>
          </a:stretch>
        </p:blipFill>
        <p:spPr>
          <a:xfrm>
            <a:off x="119336" y="2636912"/>
            <a:ext cx="7193579" cy="2960073"/>
          </a:xfrm>
          <a:prstGeom prst="rect">
            <a:avLst/>
          </a:prstGeom>
        </p:spPr>
      </p:pic>
      <p:sp>
        <p:nvSpPr>
          <p:cNvPr id="11" name="Arrow: Right 10">
            <a:extLst>
              <a:ext uri="{FF2B5EF4-FFF2-40B4-BE49-F238E27FC236}">
                <a16:creationId xmlns:a16="http://schemas.microsoft.com/office/drawing/2014/main" id="{0A5BB38D-1409-4BBE-8E23-1EDCAC0AF735}"/>
              </a:ext>
            </a:extLst>
          </p:cNvPr>
          <p:cNvSpPr/>
          <p:nvPr/>
        </p:nvSpPr>
        <p:spPr bwMode="auto">
          <a:xfrm>
            <a:off x="7020194" y="3611900"/>
            <a:ext cx="1019625" cy="505048"/>
          </a:xfrm>
          <a:prstGeom prst="rightArrow">
            <a:avLst/>
          </a:prstGeom>
          <a:solidFill>
            <a:schemeClr val="tx2"/>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2445641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9EFEC-F7F2-460A-AA6A-47B4E4FA39EB}"/>
              </a:ext>
            </a:extLst>
          </p:cNvPr>
          <p:cNvSpPr>
            <a:spLocks noGrp="1"/>
          </p:cNvSpPr>
          <p:nvPr>
            <p:ph type="title"/>
          </p:nvPr>
        </p:nvSpPr>
        <p:spPr/>
        <p:txBody>
          <a:bodyPr/>
          <a:lstStyle/>
          <a:p>
            <a:r>
              <a:rPr lang="sv-SE" dirty="0"/>
              <a:t>Data Collection (continued)</a:t>
            </a:r>
          </a:p>
        </p:txBody>
      </p:sp>
      <p:pic>
        <p:nvPicPr>
          <p:cNvPr id="5" name="Picture 4">
            <a:extLst>
              <a:ext uri="{FF2B5EF4-FFF2-40B4-BE49-F238E27FC236}">
                <a16:creationId xmlns:a16="http://schemas.microsoft.com/office/drawing/2014/main" id="{814A80E6-DC7F-4B18-BA92-7FD7D7341EC8}"/>
              </a:ext>
            </a:extLst>
          </p:cNvPr>
          <p:cNvPicPr>
            <a:picLocks noChangeAspect="1"/>
          </p:cNvPicPr>
          <p:nvPr/>
        </p:nvPicPr>
        <p:blipFill>
          <a:blip r:embed="rId3"/>
          <a:stretch>
            <a:fillRect/>
          </a:stretch>
        </p:blipFill>
        <p:spPr>
          <a:xfrm>
            <a:off x="671736" y="1412776"/>
            <a:ext cx="10848528" cy="5332167"/>
          </a:xfrm>
          <a:prstGeom prst="rect">
            <a:avLst/>
          </a:prstGeom>
        </p:spPr>
      </p:pic>
      <p:sp>
        <p:nvSpPr>
          <p:cNvPr id="6" name="Rectangle 5">
            <a:extLst>
              <a:ext uri="{FF2B5EF4-FFF2-40B4-BE49-F238E27FC236}">
                <a16:creationId xmlns:a16="http://schemas.microsoft.com/office/drawing/2014/main" id="{55AC0569-D20C-4B74-B43A-44BF90E32846}"/>
              </a:ext>
            </a:extLst>
          </p:cNvPr>
          <p:cNvSpPr/>
          <p:nvPr/>
        </p:nvSpPr>
        <p:spPr bwMode="auto">
          <a:xfrm>
            <a:off x="1919536" y="1700808"/>
            <a:ext cx="1728192" cy="151216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7" name="Rectangle 6">
            <a:extLst>
              <a:ext uri="{FF2B5EF4-FFF2-40B4-BE49-F238E27FC236}">
                <a16:creationId xmlns:a16="http://schemas.microsoft.com/office/drawing/2014/main" id="{BE31F2E5-CCEA-40BC-B5A6-D309D734C196}"/>
              </a:ext>
            </a:extLst>
          </p:cNvPr>
          <p:cNvSpPr/>
          <p:nvPr/>
        </p:nvSpPr>
        <p:spPr bwMode="auto">
          <a:xfrm>
            <a:off x="5375920" y="4149081"/>
            <a:ext cx="1332529" cy="2520200"/>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8" name="Rectangle 7">
            <a:extLst>
              <a:ext uri="{FF2B5EF4-FFF2-40B4-BE49-F238E27FC236}">
                <a16:creationId xmlns:a16="http://schemas.microsoft.com/office/drawing/2014/main" id="{E8EB1312-FE2A-484D-9495-858B58ED157E}"/>
              </a:ext>
            </a:extLst>
          </p:cNvPr>
          <p:cNvSpPr/>
          <p:nvPr/>
        </p:nvSpPr>
        <p:spPr bwMode="auto">
          <a:xfrm>
            <a:off x="671736" y="3789040"/>
            <a:ext cx="1866365" cy="1944216"/>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9" name="Group 8">
            <a:extLst>
              <a:ext uri="{FF2B5EF4-FFF2-40B4-BE49-F238E27FC236}">
                <a16:creationId xmlns:a16="http://schemas.microsoft.com/office/drawing/2014/main" id="{EEDB3238-E1BF-4825-AEDF-EC6B6063240B}"/>
              </a:ext>
            </a:extLst>
          </p:cNvPr>
          <p:cNvGrpSpPr/>
          <p:nvPr/>
        </p:nvGrpSpPr>
        <p:grpSpPr>
          <a:xfrm>
            <a:off x="2351584" y="3717032"/>
            <a:ext cx="270982" cy="263866"/>
            <a:chOff x="640443" y="2752328"/>
            <a:chExt cx="270982" cy="263866"/>
          </a:xfrm>
        </p:grpSpPr>
        <p:sp>
          <p:nvSpPr>
            <p:cNvPr id="10" name="楕円 20">
              <a:extLst>
                <a:ext uri="{FF2B5EF4-FFF2-40B4-BE49-F238E27FC236}">
                  <a16:creationId xmlns:a16="http://schemas.microsoft.com/office/drawing/2014/main" id="{0626344F-19B1-40D5-B048-D3256152B1E2}"/>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1" name="テキスト ボックス 30">
              <a:extLst>
                <a:ext uri="{FF2B5EF4-FFF2-40B4-BE49-F238E27FC236}">
                  <a16:creationId xmlns:a16="http://schemas.microsoft.com/office/drawing/2014/main" id="{528A0260-0926-4B8A-909F-6839D9D74AA4}"/>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5" name="Rectangle 14">
            <a:extLst>
              <a:ext uri="{FF2B5EF4-FFF2-40B4-BE49-F238E27FC236}">
                <a16:creationId xmlns:a16="http://schemas.microsoft.com/office/drawing/2014/main" id="{B458609C-169A-4DFB-8427-B24BA3B54785}"/>
              </a:ext>
            </a:extLst>
          </p:cNvPr>
          <p:cNvSpPr/>
          <p:nvPr/>
        </p:nvSpPr>
        <p:spPr bwMode="auto">
          <a:xfrm>
            <a:off x="10298573" y="2816932"/>
            <a:ext cx="1086200" cy="684076"/>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2" name="Group 11">
            <a:extLst>
              <a:ext uri="{FF2B5EF4-FFF2-40B4-BE49-F238E27FC236}">
                <a16:creationId xmlns:a16="http://schemas.microsoft.com/office/drawing/2014/main" id="{3CF111CE-30F0-4FD5-9E03-67064A0EFEE5}"/>
              </a:ext>
            </a:extLst>
          </p:cNvPr>
          <p:cNvGrpSpPr/>
          <p:nvPr/>
        </p:nvGrpSpPr>
        <p:grpSpPr>
          <a:xfrm>
            <a:off x="11257118" y="2639335"/>
            <a:ext cx="270982" cy="263866"/>
            <a:chOff x="640443" y="2752328"/>
            <a:chExt cx="270982" cy="263866"/>
          </a:xfrm>
        </p:grpSpPr>
        <p:sp>
          <p:nvSpPr>
            <p:cNvPr id="13" name="楕円 20">
              <a:extLst>
                <a:ext uri="{FF2B5EF4-FFF2-40B4-BE49-F238E27FC236}">
                  <a16:creationId xmlns:a16="http://schemas.microsoft.com/office/drawing/2014/main" id="{4BB3C9CE-2908-4E0F-8446-06F015B0066F}"/>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4" name="テキスト ボックス 30">
              <a:extLst>
                <a:ext uri="{FF2B5EF4-FFF2-40B4-BE49-F238E27FC236}">
                  <a16:creationId xmlns:a16="http://schemas.microsoft.com/office/drawing/2014/main" id="{672868DA-BBCC-439C-B90C-D3AC2268CCAB}"/>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2A37043A-41FE-412C-89C8-D93D8D75CDA7}"/>
              </a:ext>
            </a:extLst>
          </p:cNvPr>
          <p:cNvGrpSpPr/>
          <p:nvPr/>
        </p:nvGrpSpPr>
        <p:grpSpPr>
          <a:xfrm>
            <a:off x="3512237" y="1568875"/>
            <a:ext cx="270982" cy="263866"/>
            <a:chOff x="640443" y="2752328"/>
            <a:chExt cx="270982" cy="263866"/>
          </a:xfrm>
        </p:grpSpPr>
        <p:sp>
          <p:nvSpPr>
            <p:cNvPr id="17" name="楕円 20">
              <a:extLst>
                <a:ext uri="{FF2B5EF4-FFF2-40B4-BE49-F238E27FC236}">
                  <a16:creationId xmlns:a16="http://schemas.microsoft.com/office/drawing/2014/main" id="{BBE6C5D9-82A8-4447-AC80-3813397309DF}"/>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8" name="テキスト ボックス 30">
              <a:extLst>
                <a:ext uri="{FF2B5EF4-FFF2-40B4-BE49-F238E27FC236}">
                  <a16:creationId xmlns:a16="http://schemas.microsoft.com/office/drawing/2014/main" id="{87610292-6A21-4C3F-A69A-A34A1C7EBC92}"/>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5F83F1B1-3D39-4F3C-B42A-64D4DA30C6E8}"/>
              </a:ext>
            </a:extLst>
          </p:cNvPr>
          <p:cNvGrpSpPr/>
          <p:nvPr/>
        </p:nvGrpSpPr>
        <p:grpSpPr>
          <a:xfrm>
            <a:off x="4727848" y="3240395"/>
            <a:ext cx="270982" cy="263866"/>
            <a:chOff x="640443" y="2752328"/>
            <a:chExt cx="270982" cy="263866"/>
          </a:xfrm>
        </p:grpSpPr>
        <p:sp>
          <p:nvSpPr>
            <p:cNvPr id="20" name="楕円 20">
              <a:extLst>
                <a:ext uri="{FF2B5EF4-FFF2-40B4-BE49-F238E27FC236}">
                  <a16:creationId xmlns:a16="http://schemas.microsoft.com/office/drawing/2014/main" id="{F70BEAF7-4555-4F68-AE50-E0CB94FD13B1}"/>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1" name="テキスト ボックス 30">
              <a:extLst>
                <a:ext uri="{FF2B5EF4-FFF2-40B4-BE49-F238E27FC236}">
                  <a16:creationId xmlns:a16="http://schemas.microsoft.com/office/drawing/2014/main" id="{C54AB7D6-3E03-4959-BCE6-789CA05AAB3F}"/>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id="{595EE1D9-4837-49C4-9850-7C3A1DDF7989}"/>
              </a:ext>
            </a:extLst>
          </p:cNvPr>
          <p:cNvGrpSpPr/>
          <p:nvPr/>
        </p:nvGrpSpPr>
        <p:grpSpPr>
          <a:xfrm>
            <a:off x="6580477" y="3980898"/>
            <a:ext cx="270982" cy="263866"/>
            <a:chOff x="640443" y="2752328"/>
            <a:chExt cx="270982" cy="263866"/>
          </a:xfrm>
        </p:grpSpPr>
        <p:sp>
          <p:nvSpPr>
            <p:cNvPr id="23" name="楕円 20">
              <a:extLst>
                <a:ext uri="{FF2B5EF4-FFF2-40B4-BE49-F238E27FC236}">
                  <a16:creationId xmlns:a16="http://schemas.microsoft.com/office/drawing/2014/main" id="{1E4C3706-AAA6-4A02-B019-069C19354C29}"/>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4" name="テキスト ボックス 30">
              <a:extLst>
                <a:ext uri="{FF2B5EF4-FFF2-40B4-BE49-F238E27FC236}">
                  <a16:creationId xmlns:a16="http://schemas.microsoft.com/office/drawing/2014/main" id="{A361160E-9370-4204-9301-26A633421CE3}"/>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id="{E21D7EBF-4326-4BCA-90BE-61A2EC43765E}"/>
              </a:ext>
            </a:extLst>
          </p:cNvPr>
          <p:cNvGrpSpPr/>
          <p:nvPr/>
        </p:nvGrpSpPr>
        <p:grpSpPr>
          <a:xfrm>
            <a:off x="8400256" y="4500535"/>
            <a:ext cx="270982" cy="263866"/>
            <a:chOff x="640443" y="2752328"/>
            <a:chExt cx="270982" cy="263866"/>
          </a:xfrm>
        </p:grpSpPr>
        <p:sp>
          <p:nvSpPr>
            <p:cNvPr id="26" name="楕円 20">
              <a:extLst>
                <a:ext uri="{FF2B5EF4-FFF2-40B4-BE49-F238E27FC236}">
                  <a16:creationId xmlns:a16="http://schemas.microsoft.com/office/drawing/2014/main" id="{AE4800D8-E3DA-40C1-AF66-051F96878561}"/>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7" name="テキスト ボックス 30">
              <a:extLst>
                <a:ext uri="{FF2B5EF4-FFF2-40B4-BE49-F238E27FC236}">
                  <a16:creationId xmlns:a16="http://schemas.microsoft.com/office/drawing/2014/main" id="{F9C9B074-FDF4-4F80-852A-35744EA8610B}"/>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1AFAC1D5-84AC-42E3-9353-D60681244A21}"/>
              </a:ext>
            </a:extLst>
          </p:cNvPr>
          <p:cNvGrpSpPr/>
          <p:nvPr/>
        </p:nvGrpSpPr>
        <p:grpSpPr>
          <a:xfrm>
            <a:off x="10119922" y="4524746"/>
            <a:ext cx="270982" cy="263866"/>
            <a:chOff x="640443" y="2752328"/>
            <a:chExt cx="270982" cy="263866"/>
          </a:xfrm>
        </p:grpSpPr>
        <p:sp>
          <p:nvSpPr>
            <p:cNvPr id="29" name="楕円 20">
              <a:extLst>
                <a:ext uri="{FF2B5EF4-FFF2-40B4-BE49-F238E27FC236}">
                  <a16:creationId xmlns:a16="http://schemas.microsoft.com/office/drawing/2014/main" id="{DAC2A13B-A73A-4013-83BA-EB02FC50EDB6}"/>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30" name="テキスト ボックス 30">
              <a:extLst>
                <a:ext uri="{FF2B5EF4-FFF2-40B4-BE49-F238E27FC236}">
                  <a16:creationId xmlns:a16="http://schemas.microsoft.com/office/drawing/2014/main" id="{0F6D6949-68C6-4AF9-A524-9AB8853D9FDB}"/>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6</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06C72145-973B-4478-857C-B04281CC69B0}"/>
              </a:ext>
            </a:extLst>
          </p:cNvPr>
          <p:cNvGrpSpPr/>
          <p:nvPr/>
        </p:nvGrpSpPr>
        <p:grpSpPr>
          <a:xfrm>
            <a:off x="1213199" y="6115615"/>
            <a:ext cx="270982" cy="263866"/>
            <a:chOff x="640443" y="2752328"/>
            <a:chExt cx="270982" cy="263866"/>
          </a:xfrm>
        </p:grpSpPr>
        <p:sp>
          <p:nvSpPr>
            <p:cNvPr id="32" name="楕円 20">
              <a:extLst>
                <a:ext uri="{FF2B5EF4-FFF2-40B4-BE49-F238E27FC236}">
                  <a16:creationId xmlns:a16="http://schemas.microsoft.com/office/drawing/2014/main" id="{743C092A-A94A-4284-B0CA-199189AAA5E2}"/>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33" name="テキスト ボックス 30">
              <a:extLst>
                <a:ext uri="{FF2B5EF4-FFF2-40B4-BE49-F238E27FC236}">
                  <a16:creationId xmlns:a16="http://schemas.microsoft.com/office/drawing/2014/main" id="{35C70CA9-0A11-4E60-A724-7A9416A3DB99}"/>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7</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34" name="TextBox 9">
            <a:extLst>
              <a:ext uri="{FF2B5EF4-FFF2-40B4-BE49-F238E27FC236}">
                <a16:creationId xmlns:a16="http://schemas.microsoft.com/office/drawing/2014/main" id="{393C7359-2C47-43A1-BC0B-1C1241AFB29B}"/>
              </a:ext>
            </a:extLst>
          </p:cNvPr>
          <p:cNvSpPr txBox="1">
            <a:spLocks/>
          </p:cNvSpPr>
          <p:nvPr>
            <p:custDataLst>
              <p:tags r:id="rId1"/>
            </p:custDataLst>
          </p:nvPr>
        </p:nvSpPr>
        <p:spPr bwMode="auto">
          <a:xfrm>
            <a:off x="407368" y="980728"/>
            <a:ext cx="11542461"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Below is a more complex data collection setup. Two </a:t>
            </a:r>
            <a:r>
              <a:rPr lang="en-US" sz="1200" b="1" kern="0" dirty="0">
                <a:solidFill>
                  <a:schemeClr val="tx1">
                    <a:lumMod val="100000"/>
                  </a:schemeClr>
                </a:solidFill>
                <a:latin typeface="Arial" panose="020B0604020202020204" pitchFamily="34" charset="0"/>
              </a:rPr>
              <a:t>sensors</a:t>
            </a:r>
            <a:r>
              <a:rPr lang="en-US" sz="1200" kern="0" dirty="0">
                <a:solidFill>
                  <a:schemeClr val="tx1">
                    <a:lumMod val="100000"/>
                  </a:schemeClr>
                </a:solidFill>
                <a:latin typeface="Arial" panose="020B0604020202020204" pitchFamily="34" charset="0"/>
              </a:rPr>
              <a:t> (1) collect data, which is </a:t>
            </a:r>
            <a:r>
              <a:rPr lang="en-US" sz="1200" b="1" kern="0" dirty="0">
                <a:solidFill>
                  <a:schemeClr val="tx1">
                    <a:lumMod val="100000"/>
                  </a:schemeClr>
                </a:solidFill>
                <a:latin typeface="Arial" panose="020B0604020202020204" pitchFamily="34" charset="0"/>
              </a:rPr>
              <a:t>saved individually</a:t>
            </a:r>
            <a:r>
              <a:rPr lang="en-US" sz="1200" kern="0" dirty="0">
                <a:solidFill>
                  <a:schemeClr val="tx1">
                    <a:lumMod val="100000"/>
                  </a:schemeClr>
                </a:solidFill>
                <a:latin typeface="Arial" panose="020B0604020202020204" pitchFamily="34" charset="0"/>
              </a:rPr>
              <a:t> (2) and passed on to </a:t>
            </a:r>
            <a:r>
              <a:rPr lang="en-US" sz="1200" b="1" kern="0" dirty="0">
                <a:solidFill>
                  <a:schemeClr val="tx1">
                    <a:lumMod val="100000"/>
                  </a:schemeClr>
                </a:solidFill>
                <a:latin typeface="Arial" panose="020B0604020202020204" pitchFamily="34" charset="0"/>
              </a:rPr>
              <a:t>audio preprocessing </a:t>
            </a:r>
            <a:r>
              <a:rPr lang="en-US" sz="1200" kern="0" dirty="0">
                <a:solidFill>
                  <a:schemeClr val="tx1">
                    <a:lumMod val="100000"/>
                  </a:schemeClr>
                </a:solidFill>
                <a:latin typeface="Arial" panose="020B0604020202020204" pitchFamily="34" charset="0"/>
              </a:rPr>
              <a:t>(3). This ensures they have the same frequency from the sensor settings. Both data streams </a:t>
            </a:r>
            <a:r>
              <a:rPr lang="en-US" sz="1200" b="1" kern="0" dirty="0">
                <a:solidFill>
                  <a:schemeClr val="tx1">
                    <a:lumMod val="100000"/>
                  </a:schemeClr>
                </a:solidFill>
                <a:latin typeface="Arial" panose="020B0604020202020204" pitchFamily="34" charset="0"/>
              </a:rPr>
              <a:t>amplitudes are adjusted</a:t>
            </a:r>
            <a:r>
              <a:rPr lang="en-US" sz="1200" kern="0" dirty="0">
                <a:solidFill>
                  <a:schemeClr val="tx1">
                    <a:lumMod val="100000"/>
                  </a:schemeClr>
                </a:solidFill>
                <a:latin typeface="Arial" panose="020B0604020202020204" pitchFamily="34" charset="0"/>
              </a:rPr>
              <a:t> (4) before they are </a:t>
            </a:r>
            <a:r>
              <a:rPr lang="en-US" sz="1200" b="1" kern="0" dirty="0">
                <a:solidFill>
                  <a:schemeClr val="tx1">
                    <a:lumMod val="100000"/>
                  </a:schemeClr>
                </a:solidFill>
                <a:latin typeface="Arial" panose="020B0604020202020204" pitchFamily="34" charset="0"/>
              </a:rPr>
              <a:t>concatenated</a:t>
            </a:r>
            <a:r>
              <a:rPr lang="en-US" sz="1200" kern="0" dirty="0">
                <a:solidFill>
                  <a:schemeClr val="tx1">
                    <a:lumMod val="100000"/>
                  </a:schemeClr>
                </a:solidFill>
                <a:latin typeface="Arial" panose="020B0604020202020204" pitchFamily="34" charset="0"/>
              </a:rPr>
              <a:t> (5) and the </a:t>
            </a:r>
            <a:r>
              <a:rPr lang="en-US" sz="1200" b="1" kern="0" dirty="0">
                <a:solidFill>
                  <a:schemeClr val="tx1">
                    <a:lumMod val="100000"/>
                  </a:schemeClr>
                </a:solidFill>
                <a:latin typeface="Arial" panose="020B0604020202020204" pitchFamily="34" charset="0"/>
              </a:rPr>
              <a:t>final data saved </a:t>
            </a:r>
            <a:r>
              <a:rPr lang="en-US" sz="1200" kern="0" dirty="0">
                <a:solidFill>
                  <a:schemeClr val="tx1">
                    <a:lumMod val="100000"/>
                  </a:schemeClr>
                </a:solidFill>
                <a:latin typeface="Arial" panose="020B0604020202020204" pitchFamily="34" charset="0"/>
              </a:rPr>
              <a:t>(6).</a:t>
            </a:r>
          </a:p>
        </p:txBody>
      </p:sp>
      <p:sp>
        <p:nvSpPr>
          <p:cNvPr id="35" name="TextBox 34">
            <a:extLst>
              <a:ext uri="{FF2B5EF4-FFF2-40B4-BE49-F238E27FC236}">
                <a16:creationId xmlns:a16="http://schemas.microsoft.com/office/drawing/2014/main" id="{57D3ABFE-6D12-43A8-8235-6AEC207CA6A0}"/>
              </a:ext>
            </a:extLst>
          </p:cNvPr>
          <p:cNvSpPr txBox="1"/>
          <p:nvPr/>
        </p:nvSpPr>
        <p:spPr bwMode="auto">
          <a:xfrm>
            <a:off x="1635400" y="6300745"/>
            <a:ext cx="1728192" cy="301878"/>
          </a:xfrm>
          <a:prstGeom prst="rect">
            <a:avLst/>
          </a:prstGeom>
          <a:noFill/>
          <a:ln w="9525">
            <a:noFill/>
            <a:miter lim="800000"/>
            <a:headEnd/>
            <a:tailEnd/>
          </a:ln>
          <a:effectLst/>
        </p:spPr>
        <p:txBody>
          <a:bodyPr wrap="square" lIns="0" tIns="0" rIns="0" bIns="0" rtlCol="0" anchor="t" anchorCtr="0">
            <a:spAutoFit/>
          </a:bodyPr>
          <a:lstStyle/>
          <a:p>
            <a:pPr marR="0" algn="l" defTabSz="576000" eaLnBrk="0" fontAlgn="auto" latinLnBrk="0" hangingPunct="0">
              <a:lnSpc>
                <a:spcPct val="120000"/>
              </a:lnSpc>
              <a:spcBef>
                <a:spcPts val="0"/>
              </a:spcBef>
              <a:spcAft>
                <a:spcPts val="0"/>
              </a:spcAft>
              <a:buClr>
                <a:schemeClr val="tx2"/>
              </a:buClr>
              <a:buSzTx/>
              <a:tabLst/>
            </a:pPr>
            <a:r>
              <a:rPr lang="sv-SE" sz="1800" b="1" kern="0" baseline="0" dirty="0">
                <a:solidFill>
                  <a:srgbClr val="FF0000"/>
                </a:solidFill>
                <a:latin typeface="+mn-lt"/>
                <a:ea typeface="+mn-ea"/>
                <a:cs typeface="+mn-cs"/>
              </a:rPr>
              <a:t>Optional Labels</a:t>
            </a:r>
          </a:p>
        </p:txBody>
      </p:sp>
    </p:spTree>
    <p:extLst>
      <p:ext uri="{BB962C8B-B14F-4D97-AF65-F5344CB8AC3E}">
        <p14:creationId xmlns:p14="http://schemas.microsoft.com/office/powerpoint/2010/main" val="3752369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9EFEC-F7F2-460A-AA6A-47B4E4FA39EB}"/>
              </a:ext>
            </a:extLst>
          </p:cNvPr>
          <p:cNvSpPr>
            <a:spLocks noGrp="1"/>
          </p:cNvSpPr>
          <p:nvPr>
            <p:ph type="title"/>
          </p:nvPr>
        </p:nvSpPr>
        <p:spPr/>
        <p:txBody>
          <a:bodyPr/>
          <a:lstStyle/>
          <a:p>
            <a:r>
              <a:rPr lang="sv-SE" dirty="0"/>
              <a:t>Data Management</a:t>
            </a:r>
          </a:p>
        </p:txBody>
      </p:sp>
      <p:pic>
        <p:nvPicPr>
          <p:cNvPr id="5" name="Picture 4">
            <a:extLst>
              <a:ext uri="{FF2B5EF4-FFF2-40B4-BE49-F238E27FC236}">
                <a16:creationId xmlns:a16="http://schemas.microsoft.com/office/drawing/2014/main" id="{6DFD851E-8352-48B3-91D6-A53C604CF616}"/>
              </a:ext>
            </a:extLst>
          </p:cNvPr>
          <p:cNvPicPr>
            <a:picLocks noChangeAspect="1"/>
          </p:cNvPicPr>
          <p:nvPr/>
        </p:nvPicPr>
        <p:blipFill>
          <a:blip r:embed="rId3"/>
          <a:stretch>
            <a:fillRect/>
          </a:stretch>
        </p:blipFill>
        <p:spPr>
          <a:xfrm>
            <a:off x="191344" y="1535408"/>
            <a:ext cx="9599898" cy="5303024"/>
          </a:xfrm>
          <a:prstGeom prst="rect">
            <a:avLst/>
          </a:prstGeom>
        </p:spPr>
      </p:pic>
      <p:sp>
        <p:nvSpPr>
          <p:cNvPr id="6" name="TextBox 9">
            <a:extLst>
              <a:ext uri="{FF2B5EF4-FFF2-40B4-BE49-F238E27FC236}">
                <a16:creationId xmlns:a16="http://schemas.microsoft.com/office/drawing/2014/main" id="{761E9FC5-80F3-4BC7-BEC1-E7F507D68509}"/>
              </a:ext>
            </a:extLst>
          </p:cNvPr>
          <p:cNvSpPr txBox="1">
            <a:spLocks/>
          </p:cNvSpPr>
          <p:nvPr>
            <p:custDataLst>
              <p:tags r:id="rId1"/>
            </p:custDataLst>
          </p:nvPr>
        </p:nvSpPr>
        <p:spPr bwMode="auto">
          <a:xfrm>
            <a:off x="407368" y="1124744"/>
            <a:ext cx="11542461"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Once data has been collected it can be </a:t>
            </a:r>
            <a:r>
              <a:rPr lang="en-US" sz="1200" b="1" kern="0" dirty="0">
                <a:solidFill>
                  <a:schemeClr val="tx1">
                    <a:lumMod val="100000"/>
                  </a:schemeClr>
                </a:solidFill>
                <a:latin typeface="Arial" panose="020B0604020202020204" pitchFamily="34" charset="0"/>
              </a:rPr>
              <a:t>added </a:t>
            </a:r>
            <a:r>
              <a:rPr lang="en-US" sz="1200" kern="0" dirty="0">
                <a:solidFill>
                  <a:schemeClr val="tx1">
                    <a:lumMod val="100000"/>
                  </a:schemeClr>
                </a:solidFill>
                <a:latin typeface="Arial" panose="020B0604020202020204" pitchFamily="34" charset="0"/>
              </a:rPr>
              <a:t>(1) and managed in projects which provide an overview of the </a:t>
            </a:r>
            <a:r>
              <a:rPr lang="en-US" sz="1200" b="1" kern="0" dirty="0">
                <a:solidFill>
                  <a:schemeClr val="tx1">
                    <a:lumMod val="100000"/>
                  </a:schemeClr>
                </a:solidFill>
                <a:latin typeface="Arial" panose="020B0604020202020204" pitchFamily="34" charset="0"/>
              </a:rPr>
              <a:t>distribution</a:t>
            </a:r>
            <a:r>
              <a:rPr lang="en-US" sz="1200" kern="0" dirty="0">
                <a:solidFill>
                  <a:schemeClr val="tx1">
                    <a:lumMod val="100000"/>
                  </a:schemeClr>
                </a:solidFill>
                <a:latin typeface="Arial" panose="020B0604020202020204" pitchFamily="34" charset="0"/>
              </a:rPr>
              <a:t> (2). Data collected outside of Studio can be added as well. Additional features are </a:t>
            </a:r>
            <a:r>
              <a:rPr lang="en-US" sz="1200" b="1" kern="0" dirty="0">
                <a:solidFill>
                  <a:schemeClr val="tx1">
                    <a:lumMod val="100000"/>
                  </a:schemeClr>
                </a:solidFill>
                <a:latin typeface="Arial" panose="020B0604020202020204" pitchFamily="34" charset="0"/>
              </a:rPr>
              <a:t>data augmentation </a:t>
            </a:r>
            <a:r>
              <a:rPr lang="en-US" sz="1200" kern="0" dirty="0">
                <a:solidFill>
                  <a:schemeClr val="tx1">
                    <a:lumMod val="100000"/>
                  </a:schemeClr>
                </a:solidFill>
                <a:latin typeface="Arial" panose="020B0604020202020204" pitchFamily="34" charset="0"/>
              </a:rPr>
              <a:t>(3) for audio data, </a:t>
            </a:r>
            <a:r>
              <a:rPr lang="en-US" sz="1200" b="1" kern="0" dirty="0">
                <a:solidFill>
                  <a:schemeClr val="tx1">
                    <a:lumMod val="100000"/>
                  </a:schemeClr>
                </a:solidFill>
                <a:latin typeface="Arial" panose="020B0604020202020204" pitchFamily="34" charset="0"/>
              </a:rPr>
              <a:t>ML-assisted labeling</a:t>
            </a:r>
            <a:r>
              <a:rPr lang="en-US" sz="1200" kern="0" dirty="0">
                <a:solidFill>
                  <a:schemeClr val="tx1">
                    <a:lumMod val="100000"/>
                  </a:schemeClr>
                </a:solidFill>
                <a:latin typeface="Arial" panose="020B0604020202020204" pitchFamily="34" charset="0"/>
              </a:rPr>
              <a:t> (4) and </a:t>
            </a:r>
            <a:r>
              <a:rPr lang="en-US" sz="1200" b="1" kern="0" dirty="0">
                <a:solidFill>
                  <a:schemeClr val="tx1">
                    <a:lumMod val="100000"/>
                  </a:schemeClr>
                </a:solidFill>
                <a:latin typeface="Arial" panose="020B0604020202020204" pitchFamily="34" charset="0"/>
              </a:rPr>
              <a:t>adding other data </a:t>
            </a:r>
            <a:r>
              <a:rPr lang="en-US" sz="1200" kern="0" dirty="0">
                <a:solidFill>
                  <a:schemeClr val="tx1">
                    <a:lumMod val="100000"/>
                  </a:schemeClr>
                </a:solidFill>
                <a:latin typeface="Arial" panose="020B0604020202020204" pitchFamily="34" charset="0"/>
              </a:rPr>
              <a:t>(5)</a:t>
            </a:r>
            <a:r>
              <a:rPr lang="en-US" sz="1200" b="1" kern="0" dirty="0">
                <a:solidFill>
                  <a:schemeClr val="tx1">
                    <a:lumMod val="100000"/>
                  </a:schemeClr>
                </a:solidFill>
                <a:latin typeface="Arial" panose="020B0604020202020204" pitchFamily="34" charset="0"/>
              </a:rPr>
              <a:t> </a:t>
            </a:r>
            <a:r>
              <a:rPr lang="en-US" sz="1200" kern="0" dirty="0">
                <a:solidFill>
                  <a:schemeClr val="tx1">
                    <a:lumMod val="100000"/>
                  </a:schemeClr>
                </a:solidFill>
                <a:latin typeface="Arial" panose="020B0604020202020204" pitchFamily="34" charset="0"/>
              </a:rPr>
              <a:t>to visualize alongside existing data.</a:t>
            </a:r>
          </a:p>
        </p:txBody>
      </p:sp>
      <p:grpSp>
        <p:nvGrpSpPr>
          <p:cNvPr id="7" name="Group 6">
            <a:extLst>
              <a:ext uri="{FF2B5EF4-FFF2-40B4-BE49-F238E27FC236}">
                <a16:creationId xmlns:a16="http://schemas.microsoft.com/office/drawing/2014/main" id="{57C9248C-803F-4477-9C3F-6E8752144B05}"/>
              </a:ext>
            </a:extLst>
          </p:cNvPr>
          <p:cNvGrpSpPr/>
          <p:nvPr/>
        </p:nvGrpSpPr>
        <p:grpSpPr>
          <a:xfrm>
            <a:off x="3799265" y="6322325"/>
            <a:ext cx="270982" cy="263866"/>
            <a:chOff x="640443" y="2752328"/>
            <a:chExt cx="270982" cy="263866"/>
          </a:xfrm>
        </p:grpSpPr>
        <p:sp>
          <p:nvSpPr>
            <p:cNvPr id="8" name="楕円 20">
              <a:extLst>
                <a:ext uri="{FF2B5EF4-FFF2-40B4-BE49-F238E27FC236}">
                  <a16:creationId xmlns:a16="http://schemas.microsoft.com/office/drawing/2014/main" id="{FC788844-C909-41A7-91CE-413D4E23A47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9" name="テキスト ボックス 30">
              <a:extLst>
                <a:ext uri="{FF2B5EF4-FFF2-40B4-BE49-F238E27FC236}">
                  <a16:creationId xmlns:a16="http://schemas.microsoft.com/office/drawing/2014/main" id="{83313B34-8CFF-45CD-B065-9A8A06455BE3}"/>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0" name="Group 9">
            <a:extLst>
              <a:ext uri="{FF2B5EF4-FFF2-40B4-BE49-F238E27FC236}">
                <a16:creationId xmlns:a16="http://schemas.microsoft.com/office/drawing/2014/main" id="{64198BAF-CF44-40C0-9836-F4669583DD0C}"/>
              </a:ext>
            </a:extLst>
          </p:cNvPr>
          <p:cNvGrpSpPr/>
          <p:nvPr/>
        </p:nvGrpSpPr>
        <p:grpSpPr>
          <a:xfrm>
            <a:off x="4656245" y="6334431"/>
            <a:ext cx="270982" cy="263866"/>
            <a:chOff x="640443" y="2752328"/>
            <a:chExt cx="270982" cy="263866"/>
          </a:xfrm>
        </p:grpSpPr>
        <p:sp>
          <p:nvSpPr>
            <p:cNvPr id="11" name="楕円 20">
              <a:extLst>
                <a:ext uri="{FF2B5EF4-FFF2-40B4-BE49-F238E27FC236}">
                  <a16:creationId xmlns:a16="http://schemas.microsoft.com/office/drawing/2014/main" id="{84A71B0F-D499-456B-91E7-19B0AD0825BF}"/>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2" name="テキスト ボックス 30">
              <a:extLst>
                <a:ext uri="{FF2B5EF4-FFF2-40B4-BE49-F238E27FC236}">
                  <a16:creationId xmlns:a16="http://schemas.microsoft.com/office/drawing/2014/main" id="{97805B86-508C-4D23-B953-ECF5E8A0C4B6}"/>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4E252070-7C93-491D-A7DE-CF4E7E6B2489}"/>
              </a:ext>
            </a:extLst>
          </p:cNvPr>
          <p:cNvGrpSpPr/>
          <p:nvPr/>
        </p:nvGrpSpPr>
        <p:grpSpPr>
          <a:xfrm>
            <a:off x="2286152" y="6331160"/>
            <a:ext cx="270982" cy="263866"/>
            <a:chOff x="640443" y="2752328"/>
            <a:chExt cx="270982" cy="263866"/>
          </a:xfrm>
        </p:grpSpPr>
        <p:sp>
          <p:nvSpPr>
            <p:cNvPr id="14" name="楕円 20">
              <a:extLst>
                <a:ext uri="{FF2B5EF4-FFF2-40B4-BE49-F238E27FC236}">
                  <a16:creationId xmlns:a16="http://schemas.microsoft.com/office/drawing/2014/main" id="{0726B8EB-5C0E-4F05-BF76-E18E58BF7F94}"/>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5" name="テキスト ボックス 30">
              <a:extLst>
                <a:ext uri="{FF2B5EF4-FFF2-40B4-BE49-F238E27FC236}">
                  <a16:creationId xmlns:a16="http://schemas.microsoft.com/office/drawing/2014/main" id="{E6F9C180-0665-4D59-953C-2BD3BDFEB560}"/>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F5B843DB-C944-4936-8856-7C5313751962}"/>
              </a:ext>
            </a:extLst>
          </p:cNvPr>
          <p:cNvGrpSpPr/>
          <p:nvPr/>
        </p:nvGrpSpPr>
        <p:grpSpPr>
          <a:xfrm>
            <a:off x="1318118" y="6322290"/>
            <a:ext cx="270982" cy="263866"/>
            <a:chOff x="640443" y="2752328"/>
            <a:chExt cx="270982" cy="263866"/>
          </a:xfrm>
        </p:grpSpPr>
        <p:sp>
          <p:nvSpPr>
            <p:cNvPr id="17" name="楕円 20">
              <a:extLst>
                <a:ext uri="{FF2B5EF4-FFF2-40B4-BE49-F238E27FC236}">
                  <a16:creationId xmlns:a16="http://schemas.microsoft.com/office/drawing/2014/main" id="{DE243377-3F1A-43B3-ABC9-70F8E2CBC2A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8" name="テキスト ボックス 30">
              <a:extLst>
                <a:ext uri="{FF2B5EF4-FFF2-40B4-BE49-F238E27FC236}">
                  <a16:creationId xmlns:a16="http://schemas.microsoft.com/office/drawing/2014/main" id="{12B576F5-1144-488D-86BB-5D5B133A342D}"/>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9" name="Rectangle 18">
            <a:extLst>
              <a:ext uri="{FF2B5EF4-FFF2-40B4-BE49-F238E27FC236}">
                <a16:creationId xmlns:a16="http://schemas.microsoft.com/office/drawing/2014/main" id="{6F391A01-14F2-4408-91DA-B6D586750D4D}"/>
              </a:ext>
            </a:extLst>
          </p:cNvPr>
          <p:cNvSpPr/>
          <p:nvPr/>
        </p:nvSpPr>
        <p:spPr bwMode="auto">
          <a:xfrm>
            <a:off x="1453584" y="2456892"/>
            <a:ext cx="5074463" cy="1980220"/>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1" name="Group 20">
            <a:extLst>
              <a:ext uri="{FF2B5EF4-FFF2-40B4-BE49-F238E27FC236}">
                <a16:creationId xmlns:a16="http://schemas.microsoft.com/office/drawing/2014/main" id="{D6B6B247-2D48-4C5E-AF69-25731B66A5EE}"/>
              </a:ext>
            </a:extLst>
          </p:cNvPr>
          <p:cNvGrpSpPr/>
          <p:nvPr/>
        </p:nvGrpSpPr>
        <p:grpSpPr>
          <a:xfrm>
            <a:off x="5825018" y="2119627"/>
            <a:ext cx="270982" cy="263866"/>
            <a:chOff x="640443" y="2752328"/>
            <a:chExt cx="270982" cy="263866"/>
          </a:xfrm>
        </p:grpSpPr>
        <p:sp>
          <p:nvSpPr>
            <p:cNvPr id="22" name="楕円 20">
              <a:extLst>
                <a:ext uri="{FF2B5EF4-FFF2-40B4-BE49-F238E27FC236}">
                  <a16:creationId xmlns:a16="http://schemas.microsoft.com/office/drawing/2014/main" id="{C77E98AE-A2DD-4C35-82E2-68DA1E2A4465}"/>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3" name="テキスト ボックス 30">
              <a:extLst>
                <a:ext uri="{FF2B5EF4-FFF2-40B4-BE49-F238E27FC236}">
                  <a16:creationId xmlns:a16="http://schemas.microsoft.com/office/drawing/2014/main" id="{F3802DE5-FBA8-423E-99F6-EE2CDCD13E17}"/>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4" name="Rectangle 23">
            <a:extLst>
              <a:ext uri="{FF2B5EF4-FFF2-40B4-BE49-F238E27FC236}">
                <a16:creationId xmlns:a16="http://schemas.microsoft.com/office/drawing/2014/main" id="{7864AAE9-B68B-4A94-A9B7-249A3E5C6D1C}"/>
              </a:ext>
            </a:extLst>
          </p:cNvPr>
          <p:cNvSpPr/>
          <p:nvPr/>
        </p:nvSpPr>
        <p:spPr bwMode="auto">
          <a:xfrm>
            <a:off x="1478733" y="6621361"/>
            <a:ext cx="556898" cy="19126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5" name="Rectangle 24">
            <a:extLst>
              <a:ext uri="{FF2B5EF4-FFF2-40B4-BE49-F238E27FC236}">
                <a16:creationId xmlns:a16="http://schemas.microsoft.com/office/drawing/2014/main" id="{9C2346A5-358C-4C74-8CBF-AE219DF5F110}"/>
              </a:ext>
            </a:extLst>
          </p:cNvPr>
          <p:cNvSpPr/>
          <p:nvPr/>
        </p:nvSpPr>
        <p:spPr bwMode="auto">
          <a:xfrm>
            <a:off x="3527310" y="6620834"/>
            <a:ext cx="768489" cy="19126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6" name="Rectangle 25">
            <a:extLst>
              <a:ext uri="{FF2B5EF4-FFF2-40B4-BE49-F238E27FC236}">
                <a16:creationId xmlns:a16="http://schemas.microsoft.com/office/drawing/2014/main" id="{2DFFCC1B-4AEA-4D1D-A0BE-45D0F7EDE3F9}"/>
              </a:ext>
            </a:extLst>
          </p:cNvPr>
          <p:cNvSpPr/>
          <p:nvPr/>
        </p:nvSpPr>
        <p:spPr bwMode="auto">
          <a:xfrm>
            <a:off x="2100631" y="6627287"/>
            <a:ext cx="628610" cy="19126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7" name="Rectangle 26">
            <a:extLst>
              <a:ext uri="{FF2B5EF4-FFF2-40B4-BE49-F238E27FC236}">
                <a16:creationId xmlns:a16="http://schemas.microsoft.com/office/drawing/2014/main" id="{1C317B23-501F-4A83-A455-FDBE81A08DAD}"/>
              </a:ext>
            </a:extLst>
          </p:cNvPr>
          <p:cNvSpPr/>
          <p:nvPr/>
        </p:nvSpPr>
        <p:spPr bwMode="auto">
          <a:xfrm>
            <a:off x="4374996" y="6633104"/>
            <a:ext cx="826381" cy="19126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3264167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CFC9A9E8-DBF6-4940-898B-CE3F6683ED55}"/>
              </a:ext>
            </a:extLst>
          </p:cNvPr>
          <p:cNvPicPr>
            <a:picLocks noChangeAspect="1"/>
          </p:cNvPicPr>
          <p:nvPr/>
        </p:nvPicPr>
        <p:blipFill>
          <a:blip r:embed="rId3"/>
          <a:stretch>
            <a:fillRect/>
          </a:stretch>
        </p:blipFill>
        <p:spPr>
          <a:xfrm>
            <a:off x="273473" y="2116660"/>
            <a:ext cx="4773785" cy="4410759"/>
          </a:xfrm>
          <a:prstGeom prst="rect">
            <a:avLst/>
          </a:prstGeom>
        </p:spPr>
      </p:pic>
      <p:sp>
        <p:nvSpPr>
          <p:cNvPr id="16" name="コンテンツ プレースホルダー 4">
            <a:extLst>
              <a:ext uri="{FF2B5EF4-FFF2-40B4-BE49-F238E27FC236}">
                <a16:creationId xmlns:a16="http://schemas.microsoft.com/office/drawing/2014/main" id="{FB984904-A1EB-4838-8DB6-33940D8EC01A}"/>
              </a:ext>
            </a:extLst>
          </p:cNvPr>
          <p:cNvSpPr>
            <a:spLocks noGrp="1"/>
          </p:cNvSpPr>
          <p:nvPr>
            <p:ph sz="quarter" idx="13"/>
          </p:nvPr>
        </p:nvSpPr>
        <p:spPr>
          <a:xfrm>
            <a:off x="305603" y="990260"/>
            <a:ext cx="11450197" cy="446674"/>
          </a:xfrm>
        </p:spPr>
        <p:txBody>
          <a:bodyPr>
            <a:normAutofit/>
          </a:bodyPr>
          <a:lstStyle/>
          <a:p>
            <a:pPr marL="0" indent="0">
              <a:buClr>
                <a:srgbClr val="FF0000"/>
              </a:buClr>
              <a:buNone/>
            </a:pPr>
            <a:r>
              <a:rPr kumimoji="1" lang="en-US" altLang="ja-JP" sz="1200" dirty="0"/>
              <a:t>Data is processed by the preprocessor before being input into the learning model. The preprocessor is constructed by combining layers.</a:t>
            </a:r>
          </a:p>
          <a:p>
            <a:pPr marL="0" indent="0">
              <a:buClr>
                <a:srgbClr val="FF0000"/>
              </a:buClr>
              <a:buNone/>
            </a:pPr>
            <a:r>
              <a:rPr kumimoji="1" lang="en-US" altLang="ja-JP" sz="1200" dirty="0"/>
              <a:t>Using “Baby Crying Detection” as an example, we will explain the Preprocessor and the preprocessing layers used.</a:t>
            </a:r>
          </a:p>
        </p:txBody>
      </p:sp>
      <p:sp>
        <p:nvSpPr>
          <p:cNvPr id="3" name="Title 2">
            <a:extLst>
              <a:ext uri="{FF2B5EF4-FFF2-40B4-BE49-F238E27FC236}">
                <a16:creationId xmlns:a16="http://schemas.microsoft.com/office/drawing/2014/main" id="{6EB700B9-47E2-2B05-E100-D26E295DB69D}"/>
              </a:ext>
            </a:extLst>
          </p:cNvPr>
          <p:cNvSpPr>
            <a:spLocks noGrp="1"/>
          </p:cNvSpPr>
          <p:nvPr>
            <p:ph type="title"/>
          </p:nvPr>
        </p:nvSpPr>
        <p:spPr>
          <a:xfrm>
            <a:off x="335360" y="188720"/>
            <a:ext cx="9613068" cy="720000"/>
          </a:xfrm>
        </p:spPr>
        <p:txBody>
          <a:bodyPr/>
          <a:lstStyle/>
          <a:p>
            <a:r>
              <a:rPr lang="en-US" altLang="ja-JP" dirty="0"/>
              <a:t>Preprocessing Data</a:t>
            </a:r>
            <a:endParaRPr kumimoji="1" lang="en-US" altLang="ja-JP" dirty="0"/>
          </a:p>
        </p:txBody>
      </p:sp>
      <p:sp>
        <p:nvSpPr>
          <p:cNvPr id="29" name="四角形: 角を丸くする 9">
            <a:extLst>
              <a:ext uri="{FF2B5EF4-FFF2-40B4-BE49-F238E27FC236}">
                <a16:creationId xmlns:a16="http://schemas.microsoft.com/office/drawing/2014/main" id="{E030717B-CE8B-4F4C-ACF1-0D19A9430DB4}"/>
              </a:ext>
            </a:extLst>
          </p:cNvPr>
          <p:cNvSpPr/>
          <p:nvPr/>
        </p:nvSpPr>
        <p:spPr bwMode="auto">
          <a:xfrm>
            <a:off x="1271464" y="2888832"/>
            <a:ext cx="3564396" cy="3631927"/>
          </a:xfrm>
          <a:prstGeom prst="roundRect">
            <a:avLst>
              <a:gd name="adj" fmla="val 1480"/>
            </a:avLst>
          </a:prstGeom>
          <a:noFill/>
          <a:ln w="28575">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1600" dirty="0">
              <a:ea typeface="Verdana" pitchFamily="34" charset="0"/>
              <a:cs typeface="Verdana" pitchFamily="34" charset="0"/>
            </a:endParaRPr>
          </a:p>
        </p:txBody>
      </p:sp>
      <p:sp>
        <p:nvSpPr>
          <p:cNvPr id="13" name="四角形: 角を丸くする 9">
            <a:extLst>
              <a:ext uri="{FF2B5EF4-FFF2-40B4-BE49-F238E27FC236}">
                <a16:creationId xmlns:a16="http://schemas.microsoft.com/office/drawing/2014/main" id="{6CE9CB61-06D1-4EC0-A3DC-FBCE0D6A4FC8}"/>
              </a:ext>
            </a:extLst>
          </p:cNvPr>
          <p:cNvSpPr/>
          <p:nvPr/>
        </p:nvSpPr>
        <p:spPr bwMode="auto">
          <a:xfrm>
            <a:off x="1271464" y="2569745"/>
            <a:ext cx="2232248" cy="319087"/>
          </a:xfrm>
          <a:prstGeom prst="roundRect">
            <a:avLst/>
          </a:prstGeom>
          <a:noFill/>
          <a:ln w="28575">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1600" dirty="0">
              <a:ea typeface="Verdana" pitchFamily="34" charset="0"/>
              <a:cs typeface="Verdana" pitchFamily="34" charset="0"/>
            </a:endParaRPr>
          </a:p>
        </p:txBody>
      </p:sp>
      <p:sp>
        <p:nvSpPr>
          <p:cNvPr id="15" name="コンテンツ プレースホルダー 4">
            <a:extLst>
              <a:ext uri="{FF2B5EF4-FFF2-40B4-BE49-F238E27FC236}">
                <a16:creationId xmlns:a16="http://schemas.microsoft.com/office/drawing/2014/main" id="{00C70E06-B904-49F2-AEA1-3C2762A627F8}"/>
              </a:ext>
            </a:extLst>
          </p:cNvPr>
          <p:cNvSpPr txBox="1">
            <a:spLocks/>
          </p:cNvSpPr>
          <p:nvPr/>
        </p:nvSpPr>
        <p:spPr>
          <a:xfrm>
            <a:off x="5411926" y="1952836"/>
            <a:ext cx="6519762" cy="1552907"/>
          </a:xfrm>
          <a:prstGeom prst="rect">
            <a:avLst/>
          </a:prstGeom>
          <a:ln w="28575">
            <a:solidFill>
              <a:srgbClr val="FF0000"/>
            </a:solidFill>
          </a:ln>
        </p:spPr>
        <p:txBody>
          <a:bodyPr vert="horz" lIns="0" tIns="0" rIns="0" bIns="0" rtlCol="0">
            <a:norm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182880" indent="0">
              <a:buClr>
                <a:srgbClr val="FF0000"/>
              </a:buClr>
              <a:buNone/>
            </a:pPr>
            <a:r>
              <a:rPr kumimoji="1" lang="en-US" altLang="ja-JP" sz="1200" dirty="0"/>
              <a:t>Indicates the shape and frequency of data input to the preprocessor. If Input Shape is 1, </a:t>
            </a:r>
          </a:p>
          <a:p>
            <a:pPr marL="182880" indent="0">
              <a:buClr>
                <a:srgbClr val="FF0000"/>
              </a:buClr>
              <a:buNone/>
            </a:pPr>
            <a:r>
              <a:rPr kumimoji="1" lang="en-US" altLang="ja-JP" sz="1200" dirty="0"/>
              <a:t>it becomes a scalar value of float (4 bytes), and if it is [2,3], it becomes an array (vector value) of [2][3]. </a:t>
            </a:r>
            <a:endParaRPr lang="en-US" altLang="ja-JP" sz="1200" kern="0" dirty="0"/>
          </a:p>
          <a:p>
            <a:pPr marL="182880" lvl="1">
              <a:buClr>
                <a:srgbClr val="FF0000"/>
              </a:buClr>
            </a:pPr>
            <a:r>
              <a:rPr lang="en-US" altLang="ja-JP" sz="1200" kern="0" dirty="0"/>
              <a:t>Input Shape : 1</a:t>
            </a:r>
            <a:endParaRPr kumimoji="1" lang="en-US" altLang="ja-JP" sz="1200" kern="0" dirty="0"/>
          </a:p>
          <a:p>
            <a:pPr marL="182880" lvl="1">
              <a:buClr>
                <a:srgbClr val="FF0000"/>
              </a:buClr>
            </a:pPr>
            <a:r>
              <a:rPr lang="en-US" altLang="ja-JP" sz="1200" kern="0" dirty="0"/>
              <a:t>Input </a:t>
            </a:r>
            <a:r>
              <a:rPr kumimoji="1" lang="en-US" altLang="ja-JP" sz="1200" kern="0" dirty="0"/>
              <a:t>Frequency : 16000 Hz</a:t>
            </a:r>
          </a:p>
          <a:p>
            <a:pPr marL="182880" indent="0">
              <a:buClr>
                <a:srgbClr val="FF0000"/>
              </a:buClr>
              <a:buNone/>
            </a:pPr>
            <a:r>
              <a:rPr kumimoji="1" lang="en-US" altLang="ja-JP" sz="1200" kern="0" dirty="0"/>
              <a:t>In this case, it indicates that one float value is input to the Preprocessor at a frequency of 16 kHz.</a:t>
            </a:r>
          </a:p>
        </p:txBody>
      </p:sp>
      <p:cxnSp>
        <p:nvCxnSpPr>
          <p:cNvPr id="8" name="Straight Arrow Connector 7">
            <a:extLst>
              <a:ext uri="{FF2B5EF4-FFF2-40B4-BE49-F238E27FC236}">
                <a16:creationId xmlns:a16="http://schemas.microsoft.com/office/drawing/2014/main" id="{FB3B394C-C195-466D-B746-FD575F358ECD}"/>
              </a:ext>
            </a:extLst>
          </p:cNvPr>
          <p:cNvCxnSpPr>
            <a:cxnSpLocks/>
            <a:stCxn id="13" idx="3"/>
            <a:endCxn id="15" idx="1"/>
          </p:cNvCxnSpPr>
          <p:nvPr/>
        </p:nvCxnSpPr>
        <p:spPr>
          <a:xfrm>
            <a:off x="3503713" y="2729289"/>
            <a:ext cx="1908213"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コンテンツ プレースホルダー 4">
            <a:extLst>
              <a:ext uri="{FF2B5EF4-FFF2-40B4-BE49-F238E27FC236}">
                <a16:creationId xmlns:a16="http://schemas.microsoft.com/office/drawing/2014/main" id="{78B19158-82C0-4244-952C-BDD67EF163E0}"/>
              </a:ext>
            </a:extLst>
          </p:cNvPr>
          <p:cNvSpPr txBox="1">
            <a:spLocks/>
          </p:cNvSpPr>
          <p:nvPr/>
        </p:nvSpPr>
        <p:spPr>
          <a:xfrm>
            <a:off x="5438645" y="3601474"/>
            <a:ext cx="6519761" cy="2903798"/>
          </a:xfrm>
          <a:prstGeom prst="rect">
            <a:avLst/>
          </a:prstGeom>
          <a:ln w="28575">
            <a:solidFill>
              <a:srgbClr val="FF0000"/>
            </a:solidFill>
          </a:ln>
        </p:spPr>
        <p:txBody>
          <a:bodyPr vert="horz" lIns="0" tIns="0" rIns="0" bIns="0" rtlCol="0">
            <a:norm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182880" indent="0">
              <a:buClr>
                <a:srgbClr val="FF0000"/>
              </a:buClr>
              <a:buNone/>
            </a:pPr>
            <a:r>
              <a:rPr kumimoji="1" lang="en-US" altLang="ja-JP" sz="1200" dirty="0"/>
              <a:t>Register the preprocessing layers that make up the Preprocessor in the order in which they will be used.</a:t>
            </a:r>
          </a:p>
          <a:p>
            <a:pPr marL="182880">
              <a:buClr>
                <a:srgbClr val="FF0000"/>
              </a:buClr>
            </a:pPr>
            <a:r>
              <a:rPr lang="en-US" altLang="ja-JP" sz="1200" kern="0" dirty="0"/>
              <a:t>Name</a:t>
            </a:r>
          </a:p>
          <a:p>
            <a:pPr marL="182880" lvl="1" indent="0">
              <a:buClr>
                <a:srgbClr val="FF0000"/>
              </a:buClr>
              <a:buNone/>
            </a:pPr>
            <a:r>
              <a:rPr kumimoji="1" lang="en-US" altLang="ja-JP" sz="1200" dirty="0"/>
              <a:t>Indicates the type of preprocessing layer.</a:t>
            </a:r>
            <a:endParaRPr lang="en-US" altLang="ja-JP" sz="1200" kern="0" dirty="0"/>
          </a:p>
          <a:p>
            <a:pPr marL="182880">
              <a:buClr>
                <a:srgbClr val="FF0000"/>
              </a:buClr>
            </a:pPr>
            <a:r>
              <a:rPr lang="en-US" altLang="ja-JP" sz="1200" kern="0" dirty="0"/>
              <a:t>Shape</a:t>
            </a:r>
          </a:p>
          <a:p>
            <a:pPr marL="182880" lvl="1" indent="0">
              <a:buClr>
                <a:srgbClr val="FF0000"/>
              </a:buClr>
              <a:buNone/>
            </a:pPr>
            <a:r>
              <a:rPr kumimoji="1" lang="en-US" altLang="ja-JP" sz="1200" dirty="0"/>
              <a:t>Indicates the shape of the data output by the preprocessing layer.</a:t>
            </a:r>
          </a:p>
          <a:p>
            <a:pPr marL="182880">
              <a:buClr>
                <a:srgbClr val="FF0000"/>
              </a:buClr>
            </a:pPr>
            <a:r>
              <a:rPr lang="en-US" altLang="ja-JP" sz="1200" kern="0" dirty="0"/>
              <a:t>Frequency</a:t>
            </a:r>
          </a:p>
          <a:p>
            <a:pPr marL="182880" lvl="1" indent="0">
              <a:buClr>
                <a:srgbClr val="FF0000"/>
              </a:buClr>
              <a:buNone/>
            </a:pPr>
            <a:r>
              <a:rPr kumimoji="1" lang="en-US" altLang="ja-JP" sz="1200" dirty="0"/>
              <a:t>Indicates the frequency at which the preprocessing layer outputs data.</a:t>
            </a:r>
          </a:p>
          <a:p>
            <a:pPr marL="182880">
              <a:buClr>
                <a:srgbClr val="FF0000"/>
              </a:buClr>
            </a:pPr>
            <a:r>
              <a:rPr lang="en-US" altLang="ja-JP" sz="1200" kern="0" dirty="0"/>
              <a:t>Rate</a:t>
            </a:r>
          </a:p>
          <a:p>
            <a:pPr marL="182880" lvl="1" indent="0">
              <a:buClr>
                <a:srgbClr val="FF0000"/>
              </a:buClr>
              <a:buNone/>
            </a:pPr>
            <a:r>
              <a:rPr kumimoji="1" lang="en-US" altLang="ja-JP" sz="1200" dirty="0"/>
              <a:t>Indicates the data rate (in KB/sec) at which the preprocessing layer outputs data.</a:t>
            </a:r>
          </a:p>
          <a:p>
            <a:pPr marL="182880" lvl="1" indent="0">
              <a:buClr>
                <a:srgbClr val="FF0000"/>
              </a:buClr>
              <a:buNone/>
            </a:pPr>
            <a:r>
              <a:rPr lang="en-US" altLang="ja-JP" sz="1200" kern="0" dirty="0"/>
              <a:t>Shape : [60,20], Frequency : 3.03Hz</a:t>
            </a:r>
          </a:p>
          <a:p>
            <a:pPr marL="182880" lvl="1" indent="0">
              <a:buClr>
                <a:srgbClr val="FF0000"/>
              </a:buClr>
              <a:buNone/>
            </a:pPr>
            <a:r>
              <a:rPr lang="en-US" altLang="ja-JP" sz="1200" kern="0" dirty="0"/>
              <a:t>60 x 20 x 4(Byte) x 3.03Hz = 14.55 KB/Sec </a:t>
            </a:r>
            <a:endParaRPr kumimoji="1" lang="en-US" altLang="ja-JP" sz="1200" dirty="0"/>
          </a:p>
          <a:p>
            <a:pPr marL="182880" lvl="1" indent="0">
              <a:buClr>
                <a:srgbClr val="FF0000"/>
              </a:buClr>
              <a:buNone/>
            </a:pPr>
            <a:endParaRPr lang="en-US" altLang="ja-JP" sz="1200" kern="0" dirty="0"/>
          </a:p>
          <a:p>
            <a:pPr marL="182880" lvl="1" indent="0">
              <a:buClr>
                <a:srgbClr val="FF0000"/>
              </a:buClr>
              <a:buNone/>
            </a:pPr>
            <a:endParaRPr kumimoji="1" lang="en-US" altLang="ja-JP" sz="1200" kern="0" dirty="0"/>
          </a:p>
          <a:p>
            <a:pPr marL="182880" lvl="1" indent="0">
              <a:buClr>
                <a:srgbClr val="FF0000"/>
              </a:buClr>
              <a:buNone/>
            </a:pPr>
            <a:endParaRPr kumimoji="1" lang="en-US" altLang="ja-JP" sz="1200" kern="0" dirty="0"/>
          </a:p>
        </p:txBody>
      </p:sp>
      <p:cxnSp>
        <p:nvCxnSpPr>
          <p:cNvPr id="37" name="Straight Arrow Connector 36">
            <a:extLst>
              <a:ext uri="{FF2B5EF4-FFF2-40B4-BE49-F238E27FC236}">
                <a16:creationId xmlns:a16="http://schemas.microsoft.com/office/drawing/2014/main" id="{15B213CD-A780-402C-961F-6E3B7A631F0D}"/>
              </a:ext>
            </a:extLst>
          </p:cNvPr>
          <p:cNvCxnSpPr>
            <a:cxnSpLocks/>
            <a:stCxn id="29" idx="3"/>
            <a:endCxn id="23" idx="1"/>
          </p:cNvCxnSpPr>
          <p:nvPr/>
        </p:nvCxnSpPr>
        <p:spPr>
          <a:xfrm>
            <a:off x="4835860" y="4704796"/>
            <a:ext cx="602784" cy="34857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8111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4ABE6-98AE-4171-A68B-A6472EDDD6B0}"/>
              </a:ext>
            </a:extLst>
          </p:cNvPr>
          <p:cNvSpPr>
            <a:spLocks noGrp="1"/>
          </p:cNvSpPr>
          <p:nvPr>
            <p:ph type="title"/>
          </p:nvPr>
        </p:nvSpPr>
        <p:spPr/>
        <p:txBody>
          <a:bodyPr/>
          <a:lstStyle/>
          <a:p>
            <a:r>
              <a:rPr lang="sv-SE" dirty="0"/>
              <a:t>Defining the Model</a:t>
            </a:r>
          </a:p>
        </p:txBody>
      </p:sp>
      <p:pic>
        <p:nvPicPr>
          <p:cNvPr id="5" name="Picture 4">
            <a:extLst>
              <a:ext uri="{FF2B5EF4-FFF2-40B4-BE49-F238E27FC236}">
                <a16:creationId xmlns:a16="http://schemas.microsoft.com/office/drawing/2014/main" id="{10153E54-EFEB-4E63-9125-FD0D740E15B7}"/>
              </a:ext>
            </a:extLst>
          </p:cNvPr>
          <p:cNvPicPr>
            <a:picLocks noChangeAspect="1"/>
          </p:cNvPicPr>
          <p:nvPr/>
        </p:nvPicPr>
        <p:blipFill>
          <a:blip r:embed="rId2"/>
          <a:stretch>
            <a:fillRect/>
          </a:stretch>
        </p:blipFill>
        <p:spPr>
          <a:xfrm>
            <a:off x="6000437" y="2021029"/>
            <a:ext cx="6081875" cy="4419240"/>
          </a:xfrm>
          <a:prstGeom prst="rect">
            <a:avLst/>
          </a:prstGeom>
          <a:effectLst/>
        </p:spPr>
      </p:pic>
      <p:sp>
        <p:nvSpPr>
          <p:cNvPr id="8" name="コンテンツ プレースホルダー 4">
            <a:extLst>
              <a:ext uri="{FF2B5EF4-FFF2-40B4-BE49-F238E27FC236}">
                <a16:creationId xmlns:a16="http://schemas.microsoft.com/office/drawing/2014/main" id="{E11270E8-959B-4F55-BB18-9ED546567163}"/>
              </a:ext>
            </a:extLst>
          </p:cNvPr>
          <p:cNvSpPr txBox="1">
            <a:spLocks/>
          </p:cNvSpPr>
          <p:nvPr/>
        </p:nvSpPr>
        <p:spPr>
          <a:xfrm>
            <a:off x="305603" y="990260"/>
            <a:ext cx="11450197" cy="638540"/>
          </a:xfrm>
          <a:prstGeom prst="rect">
            <a:avLst/>
          </a:prstGeom>
        </p:spPr>
        <p:txBody>
          <a:bodyPr>
            <a:normAutofit fontScale="92500" lnSpcReduction="10000"/>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buClr>
                <a:srgbClr val="FF0000"/>
              </a:buClr>
              <a:buNone/>
            </a:pPr>
            <a:r>
              <a:rPr kumimoji="1" lang="en-US" altLang="ja-JP" sz="1200" kern="0" dirty="0"/>
              <a:t>After data is preprocessed, it is passed through </a:t>
            </a:r>
            <a:r>
              <a:rPr kumimoji="1" lang="en-US" altLang="ja-JP" sz="1200" b="1" kern="0" dirty="0"/>
              <a:t>layers of a neural network </a:t>
            </a:r>
            <a:r>
              <a:rPr kumimoji="1" lang="en-US" altLang="ja-JP" sz="1200" kern="0" dirty="0"/>
              <a:t>(1) in a similar manner. The parameters of these layers are the ones optimized during training. DEEPCRAFT</a:t>
            </a:r>
            <a:r>
              <a:rPr lang="en-US" sz="1200" kern="0" dirty="0">
                <a:solidFill>
                  <a:schemeClr val="tx1">
                    <a:lumMod val="100000"/>
                  </a:schemeClr>
                </a:solidFill>
                <a:latin typeface="Arial" panose="020B0604020202020204" pitchFamily="34" charset="0"/>
              </a:rPr>
              <a:t>™</a:t>
            </a:r>
            <a:r>
              <a:rPr kumimoji="1" lang="en-US" altLang="ja-JP" sz="1200" kern="0" dirty="0"/>
              <a:t> Studio utilizes standard layers like convolutions, pooling, normalization and LSTMs – optimized using the TensorFlow Lite backend. Model Architectures can be defined either manually or using the </a:t>
            </a:r>
            <a:r>
              <a:rPr kumimoji="1" lang="en-US" altLang="ja-JP" sz="1200" b="1" kern="0" dirty="0"/>
              <a:t>Model Wizard </a:t>
            </a:r>
            <a:r>
              <a:rPr kumimoji="1" lang="en-US" altLang="ja-JP" sz="1200" kern="0" dirty="0"/>
              <a:t>(2). Using the model Wizard enables rapid POC prototyping.</a:t>
            </a:r>
            <a:endParaRPr kumimoji="1" lang="en-US" altLang="ja-JP" sz="1200" b="1" kern="0" dirty="0"/>
          </a:p>
        </p:txBody>
      </p:sp>
      <p:pic>
        <p:nvPicPr>
          <p:cNvPr id="9" name="Picture 8">
            <a:extLst>
              <a:ext uri="{FF2B5EF4-FFF2-40B4-BE49-F238E27FC236}">
                <a16:creationId xmlns:a16="http://schemas.microsoft.com/office/drawing/2014/main" id="{4F73C361-4B30-462A-A29E-D3D6EB2D02E1}"/>
              </a:ext>
            </a:extLst>
          </p:cNvPr>
          <p:cNvPicPr>
            <a:picLocks noChangeAspect="1"/>
          </p:cNvPicPr>
          <p:nvPr/>
        </p:nvPicPr>
        <p:blipFill>
          <a:blip r:embed="rId3"/>
          <a:stretch>
            <a:fillRect/>
          </a:stretch>
        </p:blipFill>
        <p:spPr>
          <a:xfrm>
            <a:off x="305603" y="1628800"/>
            <a:ext cx="4422246" cy="4838770"/>
          </a:xfrm>
          <a:prstGeom prst="rect">
            <a:avLst/>
          </a:prstGeom>
        </p:spPr>
      </p:pic>
      <p:sp>
        <p:nvSpPr>
          <p:cNvPr id="13" name="Rectangle 12">
            <a:extLst>
              <a:ext uri="{FF2B5EF4-FFF2-40B4-BE49-F238E27FC236}">
                <a16:creationId xmlns:a16="http://schemas.microsoft.com/office/drawing/2014/main" id="{35CE8A2F-BBF7-4BA3-AA1E-9E475912AC01}"/>
              </a:ext>
            </a:extLst>
          </p:cNvPr>
          <p:cNvSpPr/>
          <p:nvPr/>
        </p:nvSpPr>
        <p:spPr bwMode="auto">
          <a:xfrm>
            <a:off x="335360" y="2798934"/>
            <a:ext cx="2736304" cy="3668635"/>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0" name="Group 9">
            <a:extLst>
              <a:ext uri="{FF2B5EF4-FFF2-40B4-BE49-F238E27FC236}">
                <a16:creationId xmlns:a16="http://schemas.microsoft.com/office/drawing/2014/main" id="{8CD1017F-5FC8-41C1-8BB4-038AC1E50DB1}"/>
              </a:ext>
            </a:extLst>
          </p:cNvPr>
          <p:cNvGrpSpPr/>
          <p:nvPr/>
        </p:nvGrpSpPr>
        <p:grpSpPr>
          <a:xfrm>
            <a:off x="109688" y="2607068"/>
            <a:ext cx="270982" cy="263866"/>
            <a:chOff x="640443" y="2752328"/>
            <a:chExt cx="270982" cy="263866"/>
          </a:xfrm>
        </p:grpSpPr>
        <p:sp>
          <p:nvSpPr>
            <p:cNvPr id="11" name="楕円 20">
              <a:extLst>
                <a:ext uri="{FF2B5EF4-FFF2-40B4-BE49-F238E27FC236}">
                  <a16:creationId xmlns:a16="http://schemas.microsoft.com/office/drawing/2014/main" id="{84E5C11F-62CA-4CBE-B8B1-B7A07D7A51B5}"/>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2" name="テキスト ボックス 30">
              <a:extLst>
                <a:ext uri="{FF2B5EF4-FFF2-40B4-BE49-F238E27FC236}">
                  <a16:creationId xmlns:a16="http://schemas.microsoft.com/office/drawing/2014/main" id="{96A29053-8747-4267-BC7F-EE694DD2CBC8}"/>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A9AA0939-566C-4E2F-BFDF-22AEBAB02B03}"/>
              </a:ext>
            </a:extLst>
          </p:cNvPr>
          <p:cNvSpPr/>
          <p:nvPr/>
        </p:nvSpPr>
        <p:spPr bwMode="auto">
          <a:xfrm>
            <a:off x="7320136" y="2992395"/>
            <a:ext cx="3888432" cy="302889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5" name="Group 14">
            <a:extLst>
              <a:ext uri="{FF2B5EF4-FFF2-40B4-BE49-F238E27FC236}">
                <a16:creationId xmlns:a16="http://schemas.microsoft.com/office/drawing/2014/main" id="{57EAFFE6-97BE-46B3-A78C-57C312C1C797}"/>
              </a:ext>
            </a:extLst>
          </p:cNvPr>
          <p:cNvGrpSpPr/>
          <p:nvPr/>
        </p:nvGrpSpPr>
        <p:grpSpPr>
          <a:xfrm>
            <a:off x="10963461" y="2992395"/>
            <a:ext cx="270982" cy="263866"/>
            <a:chOff x="640443" y="2752328"/>
            <a:chExt cx="270982" cy="263866"/>
          </a:xfrm>
        </p:grpSpPr>
        <p:sp>
          <p:nvSpPr>
            <p:cNvPr id="16" name="楕円 20">
              <a:extLst>
                <a:ext uri="{FF2B5EF4-FFF2-40B4-BE49-F238E27FC236}">
                  <a16:creationId xmlns:a16="http://schemas.microsoft.com/office/drawing/2014/main" id="{CC082EAB-02D5-46CF-AD9F-2958DE4DD1E2}"/>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7" name="テキスト ボックス 30">
              <a:extLst>
                <a:ext uri="{FF2B5EF4-FFF2-40B4-BE49-F238E27FC236}">
                  <a16:creationId xmlns:a16="http://schemas.microsoft.com/office/drawing/2014/main" id="{0E07D433-1B67-449D-895C-6CD8A04A861A}"/>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657493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C7D47-2AF0-3912-807C-2A5A6CF0F391}"/>
              </a:ext>
            </a:extLst>
          </p:cNvPr>
          <p:cNvSpPr>
            <a:spLocks noGrp="1"/>
          </p:cNvSpPr>
          <p:nvPr>
            <p:ph sz="quarter" idx="13"/>
          </p:nvPr>
        </p:nvSpPr>
        <p:spPr>
          <a:xfrm>
            <a:off x="6456040" y="2969435"/>
            <a:ext cx="5398760" cy="3412316"/>
          </a:xfrm>
          <a:ln w="38100">
            <a:solidFill>
              <a:srgbClr val="3B9B91"/>
            </a:solidFill>
          </a:ln>
        </p:spPr>
        <p:txBody>
          <a:bodyPr lIns="72000" tIns="72000" rIns="72000" bIns="72000"/>
          <a:lstStyle/>
          <a:p>
            <a:pPr marL="0" indent="0">
              <a:spcBef>
                <a:spcPts val="1200"/>
              </a:spcBef>
              <a:buNone/>
            </a:pPr>
            <a:r>
              <a:rPr lang="en-US" sz="1100" b="1" dirty="0">
                <a:effectLst/>
                <a:latin typeface="+mj-lt"/>
                <a:ea typeface="Aptos" panose="020B0004020202020204" pitchFamily="34" charset="0"/>
              </a:rPr>
              <a:t>Details on Cloud Training</a:t>
            </a:r>
          </a:p>
          <a:p>
            <a:pPr>
              <a:spcBef>
                <a:spcPts val="1200"/>
              </a:spcBef>
              <a:buFont typeface="Symbol" panose="05050102010706020507" pitchFamily="18" charset="2"/>
              <a:buChar char="-"/>
            </a:pPr>
            <a:r>
              <a:rPr lang="en-US" sz="1100" dirty="0">
                <a:latin typeface="+mj-lt"/>
                <a:ea typeface="Aptos" panose="020B0004020202020204" pitchFamily="34" charset="0"/>
              </a:rPr>
              <a:t>Project</a:t>
            </a:r>
            <a:r>
              <a:rPr lang="en-US" sz="1100" dirty="0">
                <a:effectLst/>
                <a:latin typeface="+mj-lt"/>
                <a:ea typeface="Aptos" panose="020B0004020202020204" pitchFamily="34" charset="0"/>
              </a:rPr>
              <a:t> data is </a:t>
            </a:r>
            <a:r>
              <a:rPr lang="en-US" sz="1100" b="1" kern="0" baseline="0" dirty="0">
                <a:solidFill>
                  <a:srgbClr val="3B9B91"/>
                </a:solidFill>
                <a:latin typeface="+mj-lt"/>
                <a:ea typeface="+mn-ea"/>
                <a:cs typeface="+mn-cs"/>
              </a:rPr>
              <a:t>stored locally on the customer’s machine</a:t>
            </a:r>
          </a:p>
          <a:p>
            <a:pPr>
              <a:spcBef>
                <a:spcPts val="1200"/>
              </a:spcBef>
              <a:buFont typeface="Symbol" panose="05050102010706020507" pitchFamily="18" charset="2"/>
              <a:buChar char="-"/>
            </a:pPr>
            <a:r>
              <a:rPr lang="en-US" sz="1100" dirty="0">
                <a:latin typeface="+mj-lt"/>
              </a:rPr>
              <a:t>Upon cloud training, “training data” is </a:t>
            </a:r>
            <a:r>
              <a:rPr lang="en-US" sz="1100" b="1" dirty="0">
                <a:solidFill>
                  <a:srgbClr val="3B9B91"/>
                </a:solidFill>
                <a:effectLst/>
                <a:latin typeface="+mj-lt"/>
                <a:ea typeface="Aptos" panose="020B0004020202020204" pitchFamily="34" charset="0"/>
              </a:rPr>
              <a:t>transmitted and temporarily stored in the Imagimob</a:t>
            </a:r>
            <a:r>
              <a:rPr lang="en-US" sz="1100" dirty="0">
                <a:solidFill>
                  <a:srgbClr val="3B9B91"/>
                </a:solidFill>
                <a:effectLst/>
                <a:latin typeface="+mj-lt"/>
                <a:ea typeface="Aptos" panose="020B0004020202020204" pitchFamily="34" charset="0"/>
              </a:rPr>
              <a:t> </a:t>
            </a:r>
            <a:r>
              <a:rPr lang="en-US" sz="1100" b="1" dirty="0">
                <a:solidFill>
                  <a:srgbClr val="3B9B91"/>
                </a:solidFill>
                <a:effectLst/>
                <a:latin typeface="+mj-lt"/>
                <a:ea typeface="Aptos" panose="020B0004020202020204" pitchFamily="34" charset="0"/>
              </a:rPr>
              <a:t>(an Infineon Technologies company)</a:t>
            </a:r>
            <a:r>
              <a:rPr lang="en-US" sz="1100" dirty="0">
                <a:effectLst/>
                <a:latin typeface="+mj-lt"/>
                <a:ea typeface="Aptos" panose="020B0004020202020204" pitchFamily="34" charset="0"/>
              </a:rPr>
              <a:t> </a:t>
            </a:r>
            <a:r>
              <a:rPr lang="en-US" sz="1100" b="1" dirty="0">
                <a:solidFill>
                  <a:srgbClr val="3B9B91"/>
                </a:solidFill>
                <a:effectLst/>
                <a:latin typeface="+mj-lt"/>
                <a:ea typeface="Aptos" panose="020B0004020202020204" pitchFamily="34" charset="0"/>
              </a:rPr>
              <a:t>AWS Cloud</a:t>
            </a:r>
            <a:endParaRPr lang="en-US" sz="1100" dirty="0">
              <a:effectLst/>
              <a:latin typeface="+mj-lt"/>
              <a:ea typeface="Aptos" panose="020B0004020202020204" pitchFamily="34" charset="0"/>
            </a:endParaRPr>
          </a:p>
          <a:p>
            <a:pPr>
              <a:spcBef>
                <a:spcPts val="1200"/>
              </a:spcBef>
              <a:buFont typeface="Symbol" panose="05050102010706020507" pitchFamily="18" charset="2"/>
              <a:buChar char="-"/>
            </a:pPr>
            <a:r>
              <a:rPr lang="en-US" sz="1100" dirty="0">
                <a:effectLst/>
                <a:latin typeface="+mj-lt"/>
                <a:ea typeface="Aptos" panose="020B0004020202020204" pitchFamily="34" charset="0"/>
              </a:rPr>
              <a:t>The </a:t>
            </a:r>
            <a:r>
              <a:rPr lang="en-US" sz="1100" dirty="0">
                <a:latin typeface="+mj-lt"/>
              </a:rPr>
              <a:t>transmitted data can </a:t>
            </a:r>
            <a:r>
              <a:rPr lang="en-US" sz="1100" b="1" dirty="0">
                <a:solidFill>
                  <a:srgbClr val="3B9B91"/>
                </a:solidFill>
                <a:effectLst/>
                <a:latin typeface="+mj-lt"/>
                <a:ea typeface="Aptos" panose="020B0004020202020204" pitchFamily="34" charset="0"/>
              </a:rPr>
              <a:t>only be accessed by the training job itself </a:t>
            </a:r>
            <a:r>
              <a:rPr lang="en-US" sz="1100" dirty="0">
                <a:effectLst/>
                <a:latin typeface="+mj-lt"/>
                <a:ea typeface="Aptos" panose="020B0004020202020204" pitchFamily="34" charset="0"/>
              </a:rPr>
              <a:t>which is </a:t>
            </a:r>
            <a:r>
              <a:rPr lang="en-US" sz="1100" b="1" dirty="0">
                <a:solidFill>
                  <a:srgbClr val="3B9B91"/>
                </a:solidFill>
                <a:effectLst/>
                <a:latin typeface="+mj-lt"/>
                <a:ea typeface="Aptos" panose="020B0004020202020204" pitchFamily="34" charset="0"/>
              </a:rPr>
              <a:t>running in a separate, customer project specific container</a:t>
            </a:r>
          </a:p>
          <a:p>
            <a:pPr>
              <a:spcBef>
                <a:spcPts val="1200"/>
              </a:spcBef>
              <a:buFont typeface="Symbol" panose="05050102010706020507" pitchFamily="18" charset="2"/>
              <a:buChar char="-"/>
            </a:pPr>
            <a:r>
              <a:rPr lang="en-US" sz="1100" dirty="0">
                <a:latin typeface="+mj-lt"/>
              </a:rPr>
              <a:t>Cloud data is automatically </a:t>
            </a:r>
            <a:r>
              <a:rPr lang="en-US" sz="1100" b="1" dirty="0">
                <a:solidFill>
                  <a:srgbClr val="3B9B91"/>
                </a:solidFill>
                <a:effectLst/>
                <a:latin typeface="+mj-lt"/>
                <a:ea typeface="Aptos" panose="020B0004020202020204" pitchFamily="34" charset="0"/>
              </a:rPr>
              <a:t>deleted within 2 weeks </a:t>
            </a:r>
            <a:r>
              <a:rPr lang="en-US" sz="1100" dirty="0">
                <a:effectLst/>
                <a:latin typeface="+mj-lt"/>
                <a:ea typeface="Aptos" panose="020B0004020202020204" pitchFamily="34" charset="0"/>
              </a:rPr>
              <a:t>if the user does not choose to extend this period manually </a:t>
            </a:r>
            <a:endParaRPr lang="de-DE" sz="1100" dirty="0">
              <a:effectLst/>
              <a:latin typeface="+mj-lt"/>
              <a:ea typeface="Aptos" panose="020B0004020202020204" pitchFamily="34" charset="0"/>
            </a:endParaRPr>
          </a:p>
          <a:p>
            <a:pPr>
              <a:spcBef>
                <a:spcPts val="1200"/>
              </a:spcBef>
            </a:pPr>
            <a:r>
              <a:rPr lang="en-US" sz="1100" dirty="0">
                <a:effectLst/>
                <a:latin typeface="+mj-lt"/>
                <a:ea typeface="Aptos" panose="020B0004020202020204" pitchFamily="34" charset="0"/>
              </a:rPr>
              <a:t>Imagimob &amp; Infineon </a:t>
            </a:r>
            <a:r>
              <a:rPr lang="en-US" sz="1100" dirty="0">
                <a:latin typeface="+mj-lt"/>
                <a:ea typeface="Aptos" panose="020B0004020202020204" pitchFamily="34" charset="0"/>
              </a:rPr>
              <a:t>do</a:t>
            </a:r>
            <a:r>
              <a:rPr lang="en-US" sz="1100" dirty="0">
                <a:effectLst/>
                <a:latin typeface="+mj-lt"/>
                <a:ea typeface="Aptos" panose="020B0004020202020204" pitchFamily="34" charset="0"/>
              </a:rPr>
              <a:t> </a:t>
            </a:r>
            <a:r>
              <a:rPr lang="en-US" sz="1100" b="1" dirty="0">
                <a:solidFill>
                  <a:srgbClr val="3B9B91"/>
                </a:solidFill>
                <a:effectLst/>
                <a:latin typeface="+mj-lt"/>
                <a:ea typeface="Aptos" panose="020B0004020202020204" pitchFamily="34" charset="0"/>
              </a:rPr>
              <a:t>not permanently store, copy or use this data</a:t>
            </a:r>
          </a:p>
          <a:p>
            <a:pPr>
              <a:spcBef>
                <a:spcPts val="1200"/>
              </a:spcBef>
            </a:pPr>
            <a:r>
              <a:rPr lang="en-US" sz="1100" dirty="0">
                <a:latin typeface="+mj-lt"/>
              </a:rPr>
              <a:t>3000 free training minutes per month</a:t>
            </a:r>
          </a:p>
          <a:p>
            <a:pPr>
              <a:spcBef>
                <a:spcPts val="1200"/>
              </a:spcBef>
            </a:pPr>
            <a:r>
              <a:rPr lang="en-US" sz="1100" dirty="0">
                <a:latin typeface="+mj-lt"/>
                <a:ea typeface="Aptos" panose="020B0004020202020204" pitchFamily="34" charset="0"/>
              </a:rPr>
              <a:t>AWS Infineon Cloud </a:t>
            </a:r>
            <a:r>
              <a:rPr lang="en-US" sz="1100" dirty="0">
                <a:latin typeface="+mj-lt"/>
              </a:rPr>
              <a:t>Servers are</a:t>
            </a:r>
            <a:r>
              <a:rPr lang="en-US" sz="1100" b="1" dirty="0">
                <a:solidFill>
                  <a:srgbClr val="3B9B91"/>
                </a:solidFill>
                <a:latin typeface="+mj-lt"/>
                <a:ea typeface="Aptos" panose="020B0004020202020204" pitchFamily="34" charset="0"/>
              </a:rPr>
              <a:t> located in Frankfurt, Germany (EU)</a:t>
            </a:r>
            <a:endParaRPr lang="en-US" sz="1100" b="1" dirty="0">
              <a:solidFill>
                <a:srgbClr val="3B9B91"/>
              </a:solidFill>
              <a:effectLst/>
              <a:latin typeface="+mj-lt"/>
              <a:ea typeface="Aptos" panose="020B0004020202020204" pitchFamily="34" charset="0"/>
            </a:endParaRPr>
          </a:p>
          <a:p>
            <a:pPr>
              <a:spcBef>
                <a:spcPts val="1200"/>
              </a:spcBef>
            </a:pPr>
            <a:endParaRPr lang="en-US" sz="1100" dirty="0">
              <a:latin typeface="+mj-lt"/>
            </a:endParaRPr>
          </a:p>
        </p:txBody>
      </p:sp>
      <p:sp>
        <p:nvSpPr>
          <p:cNvPr id="2" name="Titel 1">
            <a:extLst>
              <a:ext uri="{FF2B5EF4-FFF2-40B4-BE49-F238E27FC236}">
                <a16:creationId xmlns:a16="http://schemas.microsoft.com/office/drawing/2014/main" id="{D2A3DB54-EDAA-323A-87B5-63B2513F5053}"/>
              </a:ext>
            </a:extLst>
          </p:cNvPr>
          <p:cNvSpPr>
            <a:spLocks noGrp="1"/>
          </p:cNvSpPr>
          <p:nvPr>
            <p:ph type="title"/>
          </p:nvPr>
        </p:nvSpPr>
        <p:spPr>
          <a:xfrm>
            <a:off x="335360" y="188720"/>
            <a:ext cx="2952324" cy="720000"/>
          </a:xfrm>
        </p:spPr>
        <p:txBody>
          <a:bodyPr/>
          <a:lstStyle/>
          <a:p>
            <a:r>
              <a:rPr lang="en-US" dirty="0"/>
              <a:t>Training the Model</a:t>
            </a:r>
          </a:p>
        </p:txBody>
      </p:sp>
      <p:pic>
        <p:nvPicPr>
          <p:cNvPr id="4" name="Cloud">
            <a:extLst>
              <a:ext uri="{FF2B5EF4-FFF2-40B4-BE49-F238E27FC236}">
                <a16:creationId xmlns:a16="http://schemas.microsoft.com/office/drawing/2014/main" id="{47AA6F4E-06AF-3608-67AB-96ADFE480055}"/>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39122" y="111021"/>
            <a:ext cx="1500933" cy="1496855"/>
          </a:xfrm>
          <a:prstGeom prst="rect">
            <a:avLst/>
          </a:prstGeom>
        </p:spPr>
      </p:pic>
      <p:sp>
        <p:nvSpPr>
          <p:cNvPr id="11" name="TextBox 10">
            <a:extLst>
              <a:ext uri="{FF2B5EF4-FFF2-40B4-BE49-F238E27FC236}">
                <a16:creationId xmlns:a16="http://schemas.microsoft.com/office/drawing/2014/main" id="{9FC50736-545B-7213-82A6-7F879533D346}"/>
              </a:ext>
            </a:extLst>
          </p:cNvPr>
          <p:cNvSpPr txBox="1"/>
          <p:nvPr/>
        </p:nvSpPr>
        <p:spPr bwMode="auto">
          <a:xfrm>
            <a:off x="5231904" y="2296785"/>
            <a:ext cx="2080481" cy="501854"/>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lang="en-US" sz="1500" b="1" kern="0" baseline="0" dirty="0">
                <a:solidFill>
                  <a:schemeClr val="tx2"/>
                </a:solidFill>
                <a:latin typeface="+mn-lt"/>
                <a:ea typeface="+mn-ea"/>
                <a:cs typeface="+mn-cs"/>
              </a:rPr>
              <a:t>DEEPCRAFT™ Studio</a:t>
            </a:r>
          </a:p>
          <a:p>
            <a:pPr marR="0" algn="ctr" defTabSz="576000" eaLnBrk="0" fontAlgn="auto" latinLnBrk="0" hangingPunct="0">
              <a:lnSpc>
                <a:spcPct val="120000"/>
              </a:lnSpc>
              <a:spcBef>
                <a:spcPts val="0"/>
              </a:spcBef>
              <a:spcAft>
                <a:spcPts val="0"/>
              </a:spcAft>
              <a:buClr>
                <a:schemeClr val="tx2"/>
              </a:buClr>
              <a:buSzTx/>
              <a:tabLst/>
            </a:pPr>
            <a:r>
              <a:rPr kumimoji="0" lang="en-US" sz="1200" b="0" i="0" u="none" strike="noStrike" kern="0" cap="none" spc="0" normalizeH="0" baseline="0" noProof="0" dirty="0">
                <a:ln>
                  <a:noFill/>
                </a:ln>
                <a:solidFill>
                  <a:srgbClr val="0A8276"/>
                </a:solidFill>
                <a:effectLst/>
                <a:uLnTx/>
                <a:uFillTx/>
                <a:latin typeface="Arial"/>
                <a:ea typeface="+mn-ea"/>
                <a:cs typeface="Arial"/>
              </a:rPr>
              <a:t>Desktop Tool</a:t>
            </a:r>
            <a:endParaRPr lang="en-US" sz="1600" b="1" kern="0" baseline="0" dirty="0">
              <a:solidFill>
                <a:schemeClr val="tx2"/>
              </a:solidFill>
              <a:latin typeface="+mn-lt"/>
              <a:ea typeface="+mn-ea"/>
              <a:cs typeface="+mn-cs"/>
            </a:endParaRPr>
          </a:p>
        </p:txBody>
      </p:sp>
      <p:pic>
        <p:nvPicPr>
          <p:cNvPr id="12" name="Picture 11">
            <a:extLst>
              <a:ext uri="{FF2B5EF4-FFF2-40B4-BE49-F238E27FC236}">
                <a16:creationId xmlns:a16="http://schemas.microsoft.com/office/drawing/2014/main" id="{9F0D7331-166C-B059-77E9-C52B05DBCA44}"/>
              </a:ext>
            </a:extLst>
          </p:cNvPr>
          <p:cNvPicPr>
            <a:picLocks noChangeAspect="1"/>
          </p:cNvPicPr>
          <p:nvPr/>
        </p:nvPicPr>
        <p:blipFill>
          <a:blip r:embed="rId6"/>
          <a:stretch>
            <a:fillRect/>
          </a:stretch>
        </p:blipFill>
        <p:spPr>
          <a:xfrm>
            <a:off x="7440549" y="1889423"/>
            <a:ext cx="1263471" cy="1013386"/>
          </a:xfrm>
          <a:prstGeom prst="rect">
            <a:avLst/>
          </a:prstGeom>
        </p:spPr>
      </p:pic>
      <p:sp>
        <p:nvSpPr>
          <p:cNvPr id="13" name="TextBox 12">
            <a:extLst>
              <a:ext uri="{FF2B5EF4-FFF2-40B4-BE49-F238E27FC236}">
                <a16:creationId xmlns:a16="http://schemas.microsoft.com/office/drawing/2014/main" id="{E8B6C249-E340-77DA-7BB0-56A697DF5E58}"/>
              </a:ext>
            </a:extLst>
          </p:cNvPr>
          <p:cNvSpPr txBox="1"/>
          <p:nvPr/>
        </p:nvSpPr>
        <p:spPr bwMode="auto">
          <a:xfrm>
            <a:off x="7114318" y="12821"/>
            <a:ext cx="2080481" cy="326150"/>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lang="en-US" sz="1500" b="1" kern="0" baseline="0" dirty="0">
                <a:solidFill>
                  <a:schemeClr val="tx2"/>
                </a:solidFill>
                <a:latin typeface="+mn-lt"/>
                <a:ea typeface="+mn-ea"/>
                <a:cs typeface="+mn-cs"/>
              </a:rPr>
              <a:t>AWS Infineon Cloud </a:t>
            </a:r>
            <a:endParaRPr lang="en-US" sz="1600" kern="0" baseline="0" dirty="0">
              <a:solidFill>
                <a:schemeClr val="tx2"/>
              </a:solidFill>
              <a:latin typeface="+mn-lt"/>
              <a:ea typeface="+mn-ea"/>
              <a:cs typeface="+mn-cs"/>
            </a:endParaRPr>
          </a:p>
        </p:txBody>
      </p:sp>
      <p:sp>
        <p:nvSpPr>
          <p:cNvPr id="25" name="Arrow: Up-Down 24">
            <a:extLst>
              <a:ext uri="{FF2B5EF4-FFF2-40B4-BE49-F238E27FC236}">
                <a16:creationId xmlns:a16="http://schemas.microsoft.com/office/drawing/2014/main" id="{80514B60-8359-D4D8-ABF1-703E1242AD8E}"/>
              </a:ext>
            </a:extLst>
          </p:cNvPr>
          <p:cNvSpPr/>
          <p:nvPr/>
        </p:nvSpPr>
        <p:spPr bwMode="auto">
          <a:xfrm>
            <a:off x="7990555" y="1368395"/>
            <a:ext cx="203883" cy="527693"/>
          </a:xfrm>
          <a:prstGeom prst="upDownArrow">
            <a:avLst/>
          </a:prstGeom>
          <a:solidFill>
            <a:srgbClr val="BE3283"/>
          </a:solidFill>
          <a:ln w="9525">
            <a:noFill/>
            <a:miter lim="800000"/>
            <a:headEnd/>
            <a:tailEnd/>
          </a:ln>
        </p:spPr>
        <p:txBody>
          <a:bodyPr wrap="square" lIns="72000" tIns="72000" rIns="72000" bIns="72000" rtlCol="0" anchor="ctr"/>
          <a:lstStyle/>
          <a:p>
            <a:pPr algn="ctr" defTabSz="576000" eaLnBrk="0" hangingPunct="0">
              <a:lnSpc>
                <a:spcPct val="120000"/>
              </a:lnSpc>
            </a:pPr>
            <a:endParaRPr lang="en-US" sz="1600" baseline="0" dirty="0">
              <a:solidFill>
                <a:schemeClr val="bg1"/>
              </a:solidFill>
              <a:latin typeface="+mn-lt"/>
              <a:ea typeface="+mn-ea"/>
              <a:cs typeface="+mn-cs"/>
            </a:endParaRPr>
          </a:p>
        </p:txBody>
      </p:sp>
      <p:sp>
        <p:nvSpPr>
          <p:cNvPr id="21" name="TextBox 20">
            <a:extLst>
              <a:ext uri="{FF2B5EF4-FFF2-40B4-BE49-F238E27FC236}">
                <a16:creationId xmlns:a16="http://schemas.microsoft.com/office/drawing/2014/main" id="{EA7238AC-F508-57C3-EA70-7CF82B6AC8D1}"/>
              </a:ext>
            </a:extLst>
          </p:cNvPr>
          <p:cNvSpPr txBox="1"/>
          <p:nvPr/>
        </p:nvSpPr>
        <p:spPr bwMode="auto">
          <a:xfrm>
            <a:off x="8840055" y="837334"/>
            <a:ext cx="1936465" cy="259744"/>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lang="en-US" sz="1200" b="1" kern="0" baseline="0" dirty="0">
                <a:solidFill>
                  <a:srgbClr val="BE3283"/>
                </a:solidFill>
                <a:latin typeface="+mn-lt"/>
                <a:ea typeface="+mn-ea"/>
                <a:cs typeface="+mn-cs"/>
              </a:rPr>
              <a:t>Project specific container</a:t>
            </a:r>
            <a:endParaRPr lang="en-US" sz="1200" kern="0" baseline="0" dirty="0">
              <a:solidFill>
                <a:srgbClr val="BE3283"/>
              </a:solidFill>
              <a:latin typeface="+mn-lt"/>
              <a:ea typeface="+mn-ea"/>
              <a:cs typeface="+mn-cs"/>
            </a:endParaRPr>
          </a:p>
        </p:txBody>
      </p:sp>
      <p:sp>
        <p:nvSpPr>
          <p:cNvPr id="14" name="Content Placeholder 2">
            <a:extLst>
              <a:ext uri="{FF2B5EF4-FFF2-40B4-BE49-F238E27FC236}">
                <a16:creationId xmlns:a16="http://schemas.microsoft.com/office/drawing/2014/main" id="{3B6977BE-D303-4A81-A8A4-ECD3337BC67A}"/>
              </a:ext>
            </a:extLst>
          </p:cNvPr>
          <p:cNvSpPr txBox="1">
            <a:spLocks/>
          </p:cNvSpPr>
          <p:nvPr/>
        </p:nvSpPr>
        <p:spPr>
          <a:xfrm>
            <a:off x="551384" y="2969434"/>
            <a:ext cx="5398760" cy="3412315"/>
          </a:xfrm>
          <a:prstGeom prst="rect">
            <a:avLst/>
          </a:prstGeom>
          <a:ln w="38100">
            <a:solidFill>
              <a:srgbClr val="3B9B91"/>
            </a:solidFill>
          </a:ln>
        </p:spPr>
        <p:txBody>
          <a:bodyPr vert="horz" lIns="72000" tIns="72000" rIns="72000" bIns="72000" rtlCol="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spcBef>
                <a:spcPts val="1200"/>
              </a:spcBef>
              <a:buFont typeface="Arial" panose="020B0604020202020204" pitchFamily="34" charset="0"/>
              <a:buNone/>
            </a:pPr>
            <a:r>
              <a:rPr lang="en-US" sz="1100" b="1" kern="0" dirty="0">
                <a:latin typeface="+mj-lt"/>
                <a:ea typeface="Aptos" panose="020B0004020202020204" pitchFamily="34" charset="0"/>
              </a:rPr>
              <a:t>Details on Local Training</a:t>
            </a:r>
          </a:p>
          <a:p>
            <a:pPr>
              <a:spcBef>
                <a:spcPts val="1200"/>
              </a:spcBef>
              <a:buFont typeface="Symbol" panose="05050102010706020507" pitchFamily="18" charset="2"/>
              <a:buChar char="-"/>
            </a:pPr>
            <a:r>
              <a:rPr lang="en-US" sz="1100" kern="0" dirty="0">
                <a:latin typeface="+mj-lt"/>
                <a:ea typeface="Aptos" panose="020B0004020202020204" pitchFamily="34" charset="0"/>
              </a:rPr>
              <a:t>Project data is </a:t>
            </a:r>
            <a:r>
              <a:rPr lang="en-US" sz="1100" b="1" kern="0" dirty="0">
                <a:solidFill>
                  <a:srgbClr val="3B9B91"/>
                </a:solidFill>
                <a:latin typeface="+mj-lt"/>
              </a:rPr>
              <a:t>stored locally on the customer’s machine</a:t>
            </a:r>
            <a:endParaRPr lang="en-US" sz="1100" kern="0" dirty="0">
              <a:latin typeface="+mj-lt"/>
            </a:endParaRPr>
          </a:p>
          <a:p>
            <a:pPr>
              <a:spcBef>
                <a:spcPts val="1200"/>
              </a:spcBef>
              <a:buFont typeface="Symbol" panose="05050102010706020507" pitchFamily="18" charset="2"/>
              <a:buChar char="-"/>
            </a:pPr>
            <a:r>
              <a:rPr lang="en-US" sz="1100" kern="0" dirty="0">
                <a:latin typeface="+mj-lt"/>
              </a:rPr>
              <a:t>Requires setting up a </a:t>
            </a:r>
            <a:r>
              <a:rPr lang="en-US" sz="1100" b="1" kern="0" dirty="0">
                <a:solidFill>
                  <a:srgbClr val="3B9B91"/>
                </a:solidFill>
                <a:latin typeface="+mj-lt"/>
              </a:rPr>
              <a:t>container runtime </a:t>
            </a:r>
          </a:p>
          <a:p>
            <a:pPr>
              <a:spcBef>
                <a:spcPts val="1200"/>
              </a:spcBef>
              <a:buFont typeface="Symbol" panose="05050102010706020507" pitchFamily="18" charset="2"/>
              <a:buChar char="-"/>
            </a:pPr>
            <a:r>
              <a:rPr lang="en-US" sz="1100" kern="0" dirty="0">
                <a:latin typeface="+mj-lt"/>
              </a:rPr>
              <a:t>Supports </a:t>
            </a:r>
            <a:r>
              <a:rPr lang="en-US" sz="1100" b="1" kern="0" dirty="0">
                <a:solidFill>
                  <a:srgbClr val="3B9B91"/>
                </a:solidFill>
                <a:latin typeface="+mj-lt"/>
              </a:rPr>
              <a:t>remote execution on cloud </a:t>
            </a:r>
            <a:r>
              <a:rPr lang="en-US" sz="1100" kern="0" dirty="0">
                <a:latin typeface="+mj-lt"/>
              </a:rPr>
              <a:t>via key-based SSH authentication</a:t>
            </a:r>
          </a:p>
          <a:p>
            <a:pPr>
              <a:spcBef>
                <a:spcPts val="1200"/>
              </a:spcBef>
              <a:buFont typeface="Symbol" panose="05050102010706020507" pitchFamily="18" charset="2"/>
              <a:buChar char="-"/>
            </a:pPr>
            <a:r>
              <a:rPr lang="en-US" sz="1100" kern="0" dirty="0">
                <a:latin typeface="+mj-lt"/>
              </a:rPr>
              <a:t>Might take much longer dependent on execution location</a:t>
            </a:r>
          </a:p>
          <a:p>
            <a:pPr>
              <a:spcBef>
                <a:spcPts val="1200"/>
              </a:spcBef>
              <a:buFont typeface="Symbol" panose="05050102010706020507" pitchFamily="18" charset="2"/>
              <a:buChar char="-"/>
            </a:pPr>
            <a:r>
              <a:rPr lang="en-US" sz="1100" kern="0" dirty="0">
                <a:latin typeface="+mj-lt"/>
              </a:rPr>
              <a:t>Unlimited training minutes</a:t>
            </a:r>
          </a:p>
        </p:txBody>
      </p:sp>
      <p:sp>
        <p:nvSpPr>
          <p:cNvPr id="15" name="TextBox 9">
            <a:extLst>
              <a:ext uri="{FF2B5EF4-FFF2-40B4-BE49-F238E27FC236}">
                <a16:creationId xmlns:a16="http://schemas.microsoft.com/office/drawing/2014/main" id="{3B44362D-9B44-4D63-88F4-D298A205E35A}"/>
              </a:ext>
            </a:extLst>
          </p:cNvPr>
          <p:cNvSpPr txBox="1">
            <a:spLocks/>
          </p:cNvSpPr>
          <p:nvPr>
            <p:custDataLst>
              <p:tags r:id="rId2"/>
            </p:custDataLst>
          </p:nvPr>
        </p:nvSpPr>
        <p:spPr bwMode="auto">
          <a:xfrm>
            <a:off x="407368" y="1124744"/>
            <a:ext cx="6552727"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DEEPCRAFT™ Studio offers two ways to train models: locally or on the Infineon cloud via AWS. Both are accessible via the training tab. Here are some key details on both approaches.</a:t>
            </a:r>
          </a:p>
        </p:txBody>
      </p:sp>
      <p:pic>
        <p:nvPicPr>
          <p:cNvPr id="16" name="Graphic 15" descr="Box outline">
            <a:extLst>
              <a:ext uri="{FF2B5EF4-FFF2-40B4-BE49-F238E27FC236}">
                <a16:creationId xmlns:a16="http://schemas.microsoft.com/office/drawing/2014/main" id="{34E40121-9844-3ED9-67B9-153FCE1E514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52616" y="623626"/>
            <a:ext cx="592289" cy="592289"/>
          </a:xfrm>
          <a:prstGeom prst="rect">
            <a:avLst/>
          </a:prstGeom>
        </p:spPr>
      </p:pic>
      <p:pic>
        <p:nvPicPr>
          <p:cNvPr id="18" name="Picture 17">
            <a:extLst>
              <a:ext uri="{FF2B5EF4-FFF2-40B4-BE49-F238E27FC236}">
                <a16:creationId xmlns:a16="http://schemas.microsoft.com/office/drawing/2014/main" id="{A42E6EC2-8D55-4123-87EC-C98207620DC9}"/>
              </a:ext>
            </a:extLst>
          </p:cNvPr>
          <p:cNvPicPr>
            <a:picLocks noChangeAspect="1"/>
          </p:cNvPicPr>
          <p:nvPr/>
        </p:nvPicPr>
        <p:blipFill>
          <a:blip r:embed="rId6"/>
          <a:stretch>
            <a:fillRect/>
          </a:stretch>
        </p:blipFill>
        <p:spPr>
          <a:xfrm>
            <a:off x="3778467" y="1889423"/>
            <a:ext cx="1263471" cy="1013386"/>
          </a:xfrm>
          <a:prstGeom prst="rect">
            <a:avLst/>
          </a:prstGeom>
        </p:spPr>
      </p:pic>
      <p:sp>
        <p:nvSpPr>
          <p:cNvPr id="19" name="Arrow: Up-Down 18">
            <a:extLst>
              <a:ext uri="{FF2B5EF4-FFF2-40B4-BE49-F238E27FC236}">
                <a16:creationId xmlns:a16="http://schemas.microsoft.com/office/drawing/2014/main" id="{8893718E-401F-4F3C-87DC-24D631346C98}"/>
              </a:ext>
            </a:extLst>
          </p:cNvPr>
          <p:cNvSpPr/>
          <p:nvPr/>
        </p:nvSpPr>
        <p:spPr bwMode="auto">
          <a:xfrm rot="5400000">
            <a:off x="3236146" y="2132269"/>
            <a:ext cx="203883" cy="527693"/>
          </a:xfrm>
          <a:prstGeom prst="upDownArrow">
            <a:avLst/>
          </a:prstGeom>
          <a:solidFill>
            <a:srgbClr val="BE3283"/>
          </a:solidFill>
          <a:ln w="9525">
            <a:noFill/>
            <a:miter lim="800000"/>
            <a:headEnd/>
            <a:tailEnd/>
          </a:ln>
        </p:spPr>
        <p:txBody>
          <a:bodyPr wrap="square" lIns="72000" tIns="72000" rIns="72000" bIns="72000" rtlCol="0" anchor="ctr"/>
          <a:lstStyle/>
          <a:p>
            <a:pPr algn="ctr" defTabSz="576000" eaLnBrk="0" hangingPunct="0">
              <a:lnSpc>
                <a:spcPct val="120000"/>
              </a:lnSpc>
            </a:pPr>
            <a:endParaRPr lang="en-US" sz="1600" baseline="0" dirty="0">
              <a:solidFill>
                <a:schemeClr val="bg1"/>
              </a:solidFill>
              <a:latin typeface="+mn-lt"/>
              <a:ea typeface="+mn-ea"/>
              <a:cs typeface="+mn-cs"/>
            </a:endParaRPr>
          </a:p>
        </p:txBody>
      </p:sp>
      <p:pic>
        <p:nvPicPr>
          <p:cNvPr id="11266" name="Picture 2" descr="https://brandportal.infineon.com/media/cache/lowres/assets/05/104/66d0275658d35.eps.png">
            <a:extLst>
              <a:ext uri="{FF2B5EF4-FFF2-40B4-BE49-F238E27FC236}">
                <a16:creationId xmlns:a16="http://schemas.microsoft.com/office/drawing/2014/main" id="{F7E30F4C-846A-493E-A613-58CC03657C6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9536" y="1922106"/>
            <a:ext cx="1068303" cy="106830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2D58F8FD-AD16-4690-B63D-7F4B4DBBA3F8}"/>
              </a:ext>
            </a:extLst>
          </p:cNvPr>
          <p:cNvSpPr txBox="1"/>
          <p:nvPr/>
        </p:nvSpPr>
        <p:spPr bwMode="auto">
          <a:xfrm>
            <a:off x="377956" y="2132856"/>
            <a:ext cx="1631504" cy="513730"/>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lang="en-US" sz="1500" b="1" kern="0" baseline="0" dirty="0">
                <a:solidFill>
                  <a:schemeClr val="tx2"/>
                </a:solidFill>
                <a:latin typeface="+mn-lt"/>
                <a:ea typeface="+mn-ea"/>
                <a:cs typeface="+mn-cs"/>
              </a:rPr>
              <a:t>Local container runtime</a:t>
            </a:r>
            <a:endParaRPr lang="en-US" sz="1600" kern="0" baseline="0" dirty="0">
              <a:solidFill>
                <a:schemeClr val="tx2"/>
              </a:solidFill>
              <a:latin typeface="+mn-lt"/>
              <a:ea typeface="+mn-ea"/>
              <a:cs typeface="+mn-cs"/>
            </a:endParaRPr>
          </a:p>
        </p:txBody>
      </p:sp>
    </p:spTree>
    <p:extLst>
      <p:ext uri="{BB962C8B-B14F-4D97-AF65-F5344CB8AC3E}">
        <p14:creationId xmlns:p14="http://schemas.microsoft.com/office/powerpoint/2010/main" val="1688393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1F8BE-DB0D-47D7-9715-E61B84B384AA}"/>
              </a:ext>
            </a:extLst>
          </p:cNvPr>
          <p:cNvSpPr>
            <a:spLocks noGrp="1"/>
          </p:cNvSpPr>
          <p:nvPr>
            <p:ph type="title"/>
          </p:nvPr>
        </p:nvSpPr>
        <p:spPr/>
        <p:txBody>
          <a:bodyPr/>
          <a:lstStyle/>
          <a:p>
            <a:r>
              <a:rPr lang="sv-SE" dirty="0"/>
              <a:t>Model Evaluation</a:t>
            </a:r>
          </a:p>
        </p:txBody>
      </p:sp>
      <p:pic>
        <p:nvPicPr>
          <p:cNvPr id="6" name="Picture 5" descr="A screenshot of a computer&#10;&#10;AI-generated content may be incorrect.">
            <a:extLst>
              <a:ext uri="{FF2B5EF4-FFF2-40B4-BE49-F238E27FC236}">
                <a16:creationId xmlns:a16="http://schemas.microsoft.com/office/drawing/2014/main" id="{63EEEA62-D4DF-4916-B72E-477058DCC539}"/>
              </a:ext>
            </a:extLst>
          </p:cNvPr>
          <p:cNvPicPr>
            <a:picLocks noChangeAspect="1"/>
          </p:cNvPicPr>
          <p:nvPr/>
        </p:nvPicPr>
        <p:blipFill>
          <a:blip r:embed="rId2">
            <a:extLst>
              <a:ext uri="{28A0092B-C50C-407E-A947-70E740481C1C}">
                <a14:useLocalDpi xmlns:a14="http://schemas.microsoft.com/office/drawing/2010/main" val="0"/>
              </a:ext>
            </a:extLst>
          </a:blip>
          <a:srcRect r="29270"/>
          <a:stretch/>
        </p:blipFill>
        <p:spPr>
          <a:xfrm>
            <a:off x="7032105" y="3861048"/>
            <a:ext cx="4693333" cy="2950703"/>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0C6C89DE-6FBA-4B62-889E-093775745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361" y="3862672"/>
            <a:ext cx="4824536" cy="2950704"/>
          </a:xfrm>
          <a:prstGeom prst="rect">
            <a:avLst/>
          </a:prstGeom>
        </p:spPr>
      </p:pic>
      <p:sp>
        <p:nvSpPr>
          <p:cNvPr id="8" name="コンテンツ プレースホルダー 4">
            <a:extLst>
              <a:ext uri="{FF2B5EF4-FFF2-40B4-BE49-F238E27FC236}">
                <a16:creationId xmlns:a16="http://schemas.microsoft.com/office/drawing/2014/main" id="{AD500D57-8196-403D-8D4E-869FA3E1C15A}"/>
              </a:ext>
            </a:extLst>
          </p:cNvPr>
          <p:cNvSpPr txBox="1">
            <a:spLocks/>
          </p:cNvSpPr>
          <p:nvPr/>
        </p:nvSpPr>
        <p:spPr>
          <a:xfrm>
            <a:off x="305603" y="990260"/>
            <a:ext cx="11450197" cy="446674"/>
          </a:xfrm>
          <a:prstGeom prst="rect">
            <a:avLst/>
          </a:prstGeom>
        </p:spPr>
        <p:txBody>
          <a:bodyPr>
            <a:normAutofit fontScale="92500" lnSpcReduction="10000"/>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buClr>
                <a:srgbClr val="FF0000"/>
              </a:buClr>
              <a:buNone/>
            </a:pPr>
            <a:r>
              <a:rPr kumimoji="1" lang="en-US" altLang="ja-JP" sz="1200" kern="0" dirty="0"/>
              <a:t>There are multiple ways DEEPCRAFT</a:t>
            </a:r>
            <a:r>
              <a:rPr lang="en-US" sz="1200" kern="0" dirty="0">
                <a:solidFill>
                  <a:schemeClr val="tx1">
                    <a:lumMod val="100000"/>
                  </a:schemeClr>
                </a:solidFill>
                <a:latin typeface="Arial" panose="020B0604020202020204" pitchFamily="34" charset="0"/>
              </a:rPr>
              <a:t>™</a:t>
            </a:r>
            <a:r>
              <a:rPr kumimoji="1" lang="en-US" altLang="ja-JP" sz="1200" kern="0" dirty="0"/>
              <a:t> Studio can be used to evaluate model performance. When model training is completed, a </a:t>
            </a:r>
            <a:r>
              <a:rPr kumimoji="1" lang="en-US" altLang="ja-JP" sz="1200" b="1" kern="0" dirty="0"/>
              <a:t>detailed evaluation</a:t>
            </a:r>
            <a:r>
              <a:rPr kumimoji="1" lang="en-US" altLang="ja-JP" sz="1200" kern="0" dirty="0"/>
              <a:t> is available (1).</a:t>
            </a:r>
          </a:p>
          <a:p>
            <a:pPr marL="0" indent="0">
              <a:buClr>
                <a:srgbClr val="FF0000"/>
              </a:buClr>
              <a:buNone/>
            </a:pPr>
            <a:r>
              <a:rPr kumimoji="1" lang="en-US" altLang="ja-JP" sz="1200" b="1" kern="0" dirty="0"/>
              <a:t>Trained models</a:t>
            </a:r>
            <a:r>
              <a:rPr kumimoji="1" lang="en-US" altLang="ja-JP" sz="1200" kern="0" dirty="0"/>
              <a:t> (2) can also be added to a Graph UX project and the </a:t>
            </a:r>
            <a:r>
              <a:rPr kumimoji="1" lang="en-US" altLang="ja-JP" sz="1200" b="1" kern="0" dirty="0"/>
              <a:t>resulting tracks generated </a:t>
            </a:r>
            <a:r>
              <a:rPr kumimoji="1" lang="en-US" altLang="ja-JP" sz="1200" kern="0" dirty="0"/>
              <a:t>(3) performs evaluation in real-time. </a:t>
            </a:r>
          </a:p>
        </p:txBody>
      </p:sp>
      <p:sp>
        <p:nvSpPr>
          <p:cNvPr id="12" name="Rectangle 11">
            <a:extLst>
              <a:ext uri="{FF2B5EF4-FFF2-40B4-BE49-F238E27FC236}">
                <a16:creationId xmlns:a16="http://schemas.microsoft.com/office/drawing/2014/main" id="{0C844A8F-4F8E-4051-A459-AEE43277BF60}"/>
              </a:ext>
            </a:extLst>
          </p:cNvPr>
          <p:cNvSpPr/>
          <p:nvPr/>
        </p:nvSpPr>
        <p:spPr bwMode="auto">
          <a:xfrm>
            <a:off x="430106" y="4878346"/>
            <a:ext cx="2497542" cy="1346569"/>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9" name="Group 8">
            <a:extLst>
              <a:ext uri="{FF2B5EF4-FFF2-40B4-BE49-F238E27FC236}">
                <a16:creationId xmlns:a16="http://schemas.microsoft.com/office/drawing/2014/main" id="{C867DF88-4741-4374-94A8-8447348DB642}"/>
              </a:ext>
            </a:extLst>
          </p:cNvPr>
          <p:cNvGrpSpPr/>
          <p:nvPr/>
        </p:nvGrpSpPr>
        <p:grpSpPr>
          <a:xfrm>
            <a:off x="2656666" y="5301666"/>
            <a:ext cx="270982" cy="263866"/>
            <a:chOff x="640443" y="2752328"/>
            <a:chExt cx="270982" cy="263866"/>
          </a:xfrm>
        </p:grpSpPr>
        <p:sp>
          <p:nvSpPr>
            <p:cNvPr id="10" name="楕円 20">
              <a:extLst>
                <a:ext uri="{FF2B5EF4-FFF2-40B4-BE49-F238E27FC236}">
                  <a16:creationId xmlns:a16="http://schemas.microsoft.com/office/drawing/2014/main" id="{87C47886-2F5E-4BA8-9F92-650B70E73715}"/>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1" name="テキスト ボックス 30">
              <a:extLst>
                <a:ext uri="{FF2B5EF4-FFF2-40B4-BE49-F238E27FC236}">
                  <a16:creationId xmlns:a16="http://schemas.microsoft.com/office/drawing/2014/main" id="{7CE6E8D1-87AE-422F-ABC7-762DA321E8B0}"/>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5D47BF99-AF32-44C7-B38A-49502B505906}"/>
              </a:ext>
            </a:extLst>
          </p:cNvPr>
          <p:cNvGrpSpPr/>
          <p:nvPr/>
        </p:nvGrpSpPr>
        <p:grpSpPr>
          <a:xfrm>
            <a:off x="11436229" y="3936300"/>
            <a:ext cx="270982" cy="263866"/>
            <a:chOff x="640443" y="2752328"/>
            <a:chExt cx="270982" cy="263866"/>
          </a:xfrm>
        </p:grpSpPr>
        <p:sp>
          <p:nvSpPr>
            <p:cNvPr id="14" name="楕円 20">
              <a:extLst>
                <a:ext uri="{FF2B5EF4-FFF2-40B4-BE49-F238E27FC236}">
                  <a16:creationId xmlns:a16="http://schemas.microsoft.com/office/drawing/2014/main" id="{EF7DB1F3-1946-4807-A5C5-6FD562D245E3}"/>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5" name="テキスト ボックス 30">
              <a:extLst>
                <a:ext uri="{FF2B5EF4-FFF2-40B4-BE49-F238E27FC236}">
                  <a16:creationId xmlns:a16="http://schemas.microsoft.com/office/drawing/2014/main" id="{2AC238D6-A473-4E26-A012-7063A049EFDA}"/>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pic>
        <p:nvPicPr>
          <p:cNvPr id="17" name="Picture 16">
            <a:extLst>
              <a:ext uri="{FF2B5EF4-FFF2-40B4-BE49-F238E27FC236}">
                <a16:creationId xmlns:a16="http://schemas.microsoft.com/office/drawing/2014/main" id="{3B599926-C5B6-4F6E-A566-16EC697925D4}"/>
              </a:ext>
            </a:extLst>
          </p:cNvPr>
          <p:cNvPicPr>
            <a:picLocks noChangeAspect="1"/>
          </p:cNvPicPr>
          <p:nvPr/>
        </p:nvPicPr>
        <p:blipFill rotWithShape="1">
          <a:blip r:embed="rId4"/>
          <a:srcRect l="9631" t="6143" b="4474"/>
          <a:stretch/>
        </p:blipFill>
        <p:spPr>
          <a:xfrm>
            <a:off x="416585" y="1475779"/>
            <a:ext cx="6467083" cy="2208091"/>
          </a:xfrm>
          <a:prstGeom prst="rect">
            <a:avLst/>
          </a:prstGeom>
        </p:spPr>
      </p:pic>
      <p:grpSp>
        <p:nvGrpSpPr>
          <p:cNvPr id="19" name="Group 18">
            <a:extLst>
              <a:ext uri="{FF2B5EF4-FFF2-40B4-BE49-F238E27FC236}">
                <a16:creationId xmlns:a16="http://schemas.microsoft.com/office/drawing/2014/main" id="{766E4601-EBE6-4CB9-8887-D21A4FD77E13}"/>
              </a:ext>
            </a:extLst>
          </p:cNvPr>
          <p:cNvGrpSpPr/>
          <p:nvPr/>
        </p:nvGrpSpPr>
        <p:grpSpPr>
          <a:xfrm>
            <a:off x="6529213" y="1501242"/>
            <a:ext cx="270982" cy="263866"/>
            <a:chOff x="640443" y="2752328"/>
            <a:chExt cx="270982" cy="263866"/>
          </a:xfrm>
        </p:grpSpPr>
        <p:sp>
          <p:nvSpPr>
            <p:cNvPr id="20" name="楕円 20">
              <a:extLst>
                <a:ext uri="{FF2B5EF4-FFF2-40B4-BE49-F238E27FC236}">
                  <a16:creationId xmlns:a16="http://schemas.microsoft.com/office/drawing/2014/main" id="{9E781A69-41DA-4102-916D-22F4A53350DB}"/>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1" name="テキスト ボックス 30">
              <a:extLst>
                <a:ext uri="{FF2B5EF4-FFF2-40B4-BE49-F238E27FC236}">
                  <a16:creationId xmlns:a16="http://schemas.microsoft.com/office/drawing/2014/main" id="{45AF8585-20F7-43E7-AD31-AAB11C554C7E}"/>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2" name="Arrow: Right 21">
            <a:extLst>
              <a:ext uri="{FF2B5EF4-FFF2-40B4-BE49-F238E27FC236}">
                <a16:creationId xmlns:a16="http://schemas.microsoft.com/office/drawing/2014/main" id="{3CF8DE19-4241-4F4F-8716-84D6B31097D3}"/>
              </a:ext>
            </a:extLst>
          </p:cNvPr>
          <p:cNvSpPr/>
          <p:nvPr/>
        </p:nvSpPr>
        <p:spPr bwMode="auto">
          <a:xfrm>
            <a:off x="5442978" y="4878347"/>
            <a:ext cx="1364196" cy="792088"/>
          </a:xfrm>
          <a:prstGeom prst="rightArrow">
            <a:avLst/>
          </a:prstGeom>
          <a:solidFill>
            <a:schemeClr val="tx2"/>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3" name="Rectangle 22">
            <a:extLst>
              <a:ext uri="{FF2B5EF4-FFF2-40B4-BE49-F238E27FC236}">
                <a16:creationId xmlns:a16="http://schemas.microsoft.com/office/drawing/2014/main" id="{9AFB58CB-E348-4E2A-B1D6-DA8A16D4867F}"/>
              </a:ext>
            </a:extLst>
          </p:cNvPr>
          <p:cNvSpPr/>
          <p:nvPr/>
        </p:nvSpPr>
        <p:spPr bwMode="auto">
          <a:xfrm>
            <a:off x="413650" y="1450788"/>
            <a:ext cx="6470017" cy="223308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4" name="Rectangle 23">
            <a:extLst>
              <a:ext uri="{FF2B5EF4-FFF2-40B4-BE49-F238E27FC236}">
                <a16:creationId xmlns:a16="http://schemas.microsoft.com/office/drawing/2014/main" id="{3BCF0A48-2B3F-4FE9-A691-7D8C993DF8FB}"/>
              </a:ext>
            </a:extLst>
          </p:cNvPr>
          <p:cNvSpPr/>
          <p:nvPr/>
        </p:nvSpPr>
        <p:spPr bwMode="auto">
          <a:xfrm>
            <a:off x="7008220" y="3859423"/>
            <a:ext cx="4717218" cy="2953951"/>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3816808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B1C5EB4-4597-445C-9BAC-48243834D83E}"/>
              </a:ext>
            </a:extLst>
          </p:cNvPr>
          <p:cNvPicPr>
            <a:picLocks noChangeAspect="1"/>
          </p:cNvPicPr>
          <p:nvPr/>
        </p:nvPicPr>
        <p:blipFill rotWithShape="1">
          <a:blip r:embed="rId2"/>
          <a:srcRect r="36574"/>
          <a:stretch/>
        </p:blipFill>
        <p:spPr>
          <a:xfrm>
            <a:off x="551384" y="1940990"/>
            <a:ext cx="5068773" cy="4224314"/>
          </a:xfrm>
          <a:prstGeom prst="rect">
            <a:avLst/>
          </a:prstGeom>
        </p:spPr>
      </p:pic>
      <p:sp>
        <p:nvSpPr>
          <p:cNvPr id="2" name="Title 1">
            <a:extLst>
              <a:ext uri="{FF2B5EF4-FFF2-40B4-BE49-F238E27FC236}">
                <a16:creationId xmlns:a16="http://schemas.microsoft.com/office/drawing/2014/main" id="{B3E09F42-4130-4A7D-8D94-761EFF96A883}"/>
              </a:ext>
            </a:extLst>
          </p:cNvPr>
          <p:cNvSpPr>
            <a:spLocks noGrp="1"/>
          </p:cNvSpPr>
          <p:nvPr>
            <p:ph type="title"/>
          </p:nvPr>
        </p:nvSpPr>
        <p:spPr/>
        <p:txBody>
          <a:bodyPr/>
          <a:lstStyle/>
          <a:p>
            <a:r>
              <a:rPr lang="sv-SE" dirty="0"/>
              <a:t>Code Generation</a:t>
            </a:r>
          </a:p>
        </p:txBody>
      </p:sp>
      <p:pic>
        <p:nvPicPr>
          <p:cNvPr id="5" name="Picture 4">
            <a:extLst>
              <a:ext uri="{FF2B5EF4-FFF2-40B4-BE49-F238E27FC236}">
                <a16:creationId xmlns:a16="http://schemas.microsoft.com/office/drawing/2014/main" id="{ECE699DD-426C-4E74-A196-2E97463420BE}"/>
              </a:ext>
            </a:extLst>
          </p:cNvPr>
          <p:cNvPicPr>
            <a:picLocks noChangeAspect="1"/>
          </p:cNvPicPr>
          <p:nvPr/>
        </p:nvPicPr>
        <p:blipFill rotWithShape="1">
          <a:blip r:embed="rId3"/>
          <a:srcRect r="11212"/>
          <a:stretch/>
        </p:blipFill>
        <p:spPr>
          <a:xfrm>
            <a:off x="7104112" y="1996695"/>
            <a:ext cx="4462244" cy="4246075"/>
          </a:xfrm>
          <a:prstGeom prst="rect">
            <a:avLst/>
          </a:prstGeom>
          <a:effectLst/>
        </p:spPr>
      </p:pic>
      <p:sp>
        <p:nvSpPr>
          <p:cNvPr id="7" name="コンテンツ プレースホルダー 4">
            <a:extLst>
              <a:ext uri="{FF2B5EF4-FFF2-40B4-BE49-F238E27FC236}">
                <a16:creationId xmlns:a16="http://schemas.microsoft.com/office/drawing/2014/main" id="{661A0FFE-6BC1-4817-AA0B-3348F6B9640E}"/>
              </a:ext>
            </a:extLst>
          </p:cNvPr>
          <p:cNvSpPr txBox="1">
            <a:spLocks/>
          </p:cNvSpPr>
          <p:nvPr/>
        </p:nvSpPr>
        <p:spPr>
          <a:xfrm>
            <a:off x="305603" y="990259"/>
            <a:ext cx="11450197" cy="698647"/>
          </a:xfrm>
          <a:prstGeom prst="rect">
            <a:avLst/>
          </a:prstGeom>
        </p:spPr>
        <p:txBody>
          <a:bodyPr>
            <a:normAutofit lnSpcReduction="10000"/>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buClr>
                <a:srgbClr val="FF0000"/>
              </a:buClr>
              <a:buNone/>
            </a:pPr>
            <a:r>
              <a:rPr kumimoji="1" lang="en-US" altLang="ja-JP" sz="1200" kern="0" dirty="0"/>
              <a:t>A trained model has multiple options to generate code. Generic ANSI C99 code or PSOC</a:t>
            </a:r>
            <a:r>
              <a:rPr lang="en-US" sz="1200" kern="0" dirty="0">
                <a:solidFill>
                  <a:schemeClr val="tx1">
                    <a:lumMod val="100000"/>
                  </a:schemeClr>
                </a:solidFill>
                <a:latin typeface="Arial" panose="020B0604020202020204" pitchFamily="34" charset="0"/>
              </a:rPr>
              <a:t>™</a:t>
            </a:r>
            <a:r>
              <a:rPr kumimoji="1" lang="en-US" altLang="ja-JP" sz="1200" kern="0" dirty="0"/>
              <a:t> optimized code is available for </a:t>
            </a:r>
            <a:r>
              <a:rPr kumimoji="1" lang="en-US" altLang="ja-JP" sz="1200" b="1" kern="0" dirty="0"/>
              <a:t>multiple devices </a:t>
            </a:r>
            <a:r>
              <a:rPr kumimoji="1" lang="en-US" altLang="ja-JP" sz="1200" kern="0" dirty="0"/>
              <a:t>(1). Additionally, the option to </a:t>
            </a:r>
            <a:r>
              <a:rPr kumimoji="1" lang="en-US" altLang="ja-JP" sz="1200" b="1" kern="0" dirty="0"/>
              <a:t>quantize models </a:t>
            </a:r>
            <a:r>
              <a:rPr kumimoji="1" lang="en-US" altLang="ja-JP" sz="1200" kern="0" dirty="0"/>
              <a:t>(2) is available to make them int8 instead of float32. PSOC</a:t>
            </a:r>
            <a:r>
              <a:rPr lang="en-US" sz="1200" kern="0" dirty="0">
                <a:solidFill>
                  <a:schemeClr val="tx1">
                    <a:lumMod val="100000"/>
                  </a:schemeClr>
                </a:solidFill>
                <a:latin typeface="Arial" panose="020B0604020202020204" pitchFamily="34" charset="0"/>
              </a:rPr>
              <a:t>™</a:t>
            </a:r>
            <a:r>
              <a:rPr kumimoji="1" lang="en-US" altLang="ja-JP" sz="1200" kern="0" dirty="0"/>
              <a:t> Devices also supports </a:t>
            </a:r>
            <a:r>
              <a:rPr kumimoji="1" lang="en-US" altLang="ja-JP" sz="1200" b="1" kern="0" dirty="0"/>
              <a:t>CMSIS-DSP acceleration</a:t>
            </a:r>
            <a:r>
              <a:rPr kumimoji="1" lang="en-US" altLang="ja-JP" sz="1200" kern="0" dirty="0"/>
              <a:t> (3). </a:t>
            </a:r>
            <a:r>
              <a:rPr kumimoji="1" lang="en-US" altLang="ja-JP" sz="1200" b="1" kern="0" dirty="0"/>
              <a:t>Validation</a:t>
            </a:r>
            <a:r>
              <a:rPr kumimoji="1" lang="en-US" altLang="ja-JP" sz="1200" kern="0" dirty="0"/>
              <a:t> (4) is also possible to verify model performance. The generated code consists of a </a:t>
            </a:r>
            <a:r>
              <a:rPr kumimoji="1" lang="en-US" altLang="ja-JP" sz="1200" b="1" kern="0" dirty="0" err="1"/>
              <a:t>model.c</a:t>
            </a:r>
            <a:r>
              <a:rPr kumimoji="1" lang="en-US" altLang="ja-JP" sz="1200" b="1" kern="0" dirty="0"/>
              <a:t> and </a:t>
            </a:r>
            <a:r>
              <a:rPr kumimoji="1" lang="en-US" altLang="ja-JP" sz="1200" b="1" kern="0" dirty="0" err="1"/>
              <a:t>model.h</a:t>
            </a:r>
            <a:r>
              <a:rPr kumimoji="1" lang="en-US" altLang="ja-JP" sz="1200" b="1" kern="0" dirty="0"/>
              <a:t> </a:t>
            </a:r>
            <a:r>
              <a:rPr kumimoji="1" lang="en-US" altLang="ja-JP" sz="1200" kern="0" dirty="0"/>
              <a:t>file (5) which can easily be </a:t>
            </a:r>
            <a:r>
              <a:rPr kumimoji="1" lang="en-US" altLang="ja-JP" sz="1200" b="1" kern="0" dirty="0"/>
              <a:t>called</a:t>
            </a:r>
            <a:r>
              <a:rPr kumimoji="1" lang="en-US" altLang="ja-JP" sz="1200" kern="0" dirty="0"/>
              <a:t> (6) in the embedded application. </a:t>
            </a:r>
          </a:p>
        </p:txBody>
      </p:sp>
      <p:grpSp>
        <p:nvGrpSpPr>
          <p:cNvPr id="11" name="Group 10">
            <a:extLst>
              <a:ext uri="{FF2B5EF4-FFF2-40B4-BE49-F238E27FC236}">
                <a16:creationId xmlns:a16="http://schemas.microsoft.com/office/drawing/2014/main" id="{7B2D5C43-1F4C-459C-A267-DD6396889D6E}"/>
              </a:ext>
            </a:extLst>
          </p:cNvPr>
          <p:cNvGrpSpPr/>
          <p:nvPr/>
        </p:nvGrpSpPr>
        <p:grpSpPr>
          <a:xfrm>
            <a:off x="3603933" y="2337275"/>
            <a:ext cx="270982" cy="263866"/>
            <a:chOff x="640443" y="2752328"/>
            <a:chExt cx="270982" cy="263866"/>
          </a:xfrm>
        </p:grpSpPr>
        <p:sp>
          <p:nvSpPr>
            <p:cNvPr id="12" name="楕円 20">
              <a:extLst>
                <a:ext uri="{FF2B5EF4-FFF2-40B4-BE49-F238E27FC236}">
                  <a16:creationId xmlns:a16="http://schemas.microsoft.com/office/drawing/2014/main" id="{0EEC0267-B2BE-42F2-977B-F930390CC8EB}"/>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3" name="テキスト ボックス 30">
              <a:extLst>
                <a:ext uri="{FF2B5EF4-FFF2-40B4-BE49-F238E27FC236}">
                  <a16:creationId xmlns:a16="http://schemas.microsoft.com/office/drawing/2014/main" id="{530D2271-ACA3-4C4F-B449-AD67F2CA2330}"/>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1F634DB5-32AA-408D-87E6-7722B09911BE}"/>
              </a:ext>
            </a:extLst>
          </p:cNvPr>
          <p:cNvGrpSpPr/>
          <p:nvPr/>
        </p:nvGrpSpPr>
        <p:grpSpPr>
          <a:xfrm>
            <a:off x="1371684" y="3867182"/>
            <a:ext cx="270982" cy="263866"/>
            <a:chOff x="640443" y="2752328"/>
            <a:chExt cx="270982" cy="263866"/>
          </a:xfrm>
        </p:grpSpPr>
        <p:sp>
          <p:nvSpPr>
            <p:cNvPr id="15" name="楕円 20">
              <a:extLst>
                <a:ext uri="{FF2B5EF4-FFF2-40B4-BE49-F238E27FC236}">
                  <a16:creationId xmlns:a16="http://schemas.microsoft.com/office/drawing/2014/main" id="{FD48B634-9AC1-42F2-9F06-DBBEBA82099B}"/>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6" name="テキスト ボックス 30">
              <a:extLst>
                <a:ext uri="{FF2B5EF4-FFF2-40B4-BE49-F238E27FC236}">
                  <a16:creationId xmlns:a16="http://schemas.microsoft.com/office/drawing/2014/main" id="{CF53BEAD-F8BB-4717-856E-1A11D0414FCF}"/>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5B99B9-26D3-4DAA-A003-023D05EFF2A1}"/>
              </a:ext>
            </a:extLst>
          </p:cNvPr>
          <p:cNvGrpSpPr/>
          <p:nvPr/>
        </p:nvGrpSpPr>
        <p:grpSpPr>
          <a:xfrm>
            <a:off x="5116101" y="3453158"/>
            <a:ext cx="270982" cy="263866"/>
            <a:chOff x="640443" y="2752328"/>
            <a:chExt cx="270982" cy="263866"/>
          </a:xfrm>
        </p:grpSpPr>
        <p:sp>
          <p:nvSpPr>
            <p:cNvPr id="18" name="楕円 20">
              <a:extLst>
                <a:ext uri="{FF2B5EF4-FFF2-40B4-BE49-F238E27FC236}">
                  <a16:creationId xmlns:a16="http://schemas.microsoft.com/office/drawing/2014/main" id="{37D70624-7141-4D97-AA9C-4D75A8F5CA40}"/>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9" name="テキスト ボックス 30">
              <a:extLst>
                <a:ext uri="{FF2B5EF4-FFF2-40B4-BE49-F238E27FC236}">
                  <a16:creationId xmlns:a16="http://schemas.microsoft.com/office/drawing/2014/main" id="{1BE71D34-CB1B-4236-9862-688D815940FD}"/>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C95057A9-08D7-4D25-A732-D271C1121414}"/>
              </a:ext>
            </a:extLst>
          </p:cNvPr>
          <p:cNvGrpSpPr/>
          <p:nvPr/>
        </p:nvGrpSpPr>
        <p:grpSpPr>
          <a:xfrm>
            <a:off x="1371683" y="5195984"/>
            <a:ext cx="270982" cy="263866"/>
            <a:chOff x="640443" y="2752328"/>
            <a:chExt cx="270982" cy="263866"/>
          </a:xfrm>
        </p:grpSpPr>
        <p:sp>
          <p:nvSpPr>
            <p:cNvPr id="21" name="楕円 20">
              <a:extLst>
                <a:ext uri="{FF2B5EF4-FFF2-40B4-BE49-F238E27FC236}">
                  <a16:creationId xmlns:a16="http://schemas.microsoft.com/office/drawing/2014/main" id="{DEFCFAB8-88A1-4414-A07F-1A9C8CFE6D1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2" name="テキスト ボックス 30">
              <a:extLst>
                <a:ext uri="{FF2B5EF4-FFF2-40B4-BE49-F238E27FC236}">
                  <a16:creationId xmlns:a16="http://schemas.microsoft.com/office/drawing/2014/main" id="{4CAE3847-354C-460B-89FD-04158F907E05}"/>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BCAE07D5-C723-4401-A59F-78BCF064B07B}"/>
              </a:ext>
            </a:extLst>
          </p:cNvPr>
          <p:cNvGrpSpPr/>
          <p:nvPr/>
        </p:nvGrpSpPr>
        <p:grpSpPr>
          <a:xfrm>
            <a:off x="7824192" y="1793905"/>
            <a:ext cx="270982" cy="263866"/>
            <a:chOff x="640443" y="2752328"/>
            <a:chExt cx="270982" cy="263866"/>
          </a:xfrm>
        </p:grpSpPr>
        <p:sp>
          <p:nvSpPr>
            <p:cNvPr id="24" name="楕円 20">
              <a:extLst>
                <a:ext uri="{FF2B5EF4-FFF2-40B4-BE49-F238E27FC236}">
                  <a16:creationId xmlns:a16="http://schemas.microsoft.com/office/drawing/2014/main" id="{B5CAB8F2-9AA7-4EF0-99EB-CD5E2AF9E6F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5" name="テキスト ボックス 30">
              <a:extLst>
                <a:ext uri="{FF2B5EF4-FFF2-40B4-BE49-F238E27FC236}">
                  <a16:creationId xmlns:a16="http://schemas.microsoft.com/office/drawing/2014/main" id="{4AADBD97-3829-485C-A588-5697E0FBDF87}"/>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9" name="Rectangle 28">
            <a:extLst>
              <a:ext uri="{FF2B5EF4-FFF2-40B4-BE49-F238E27FC236}">
                <a16:creationId xmlns:a16="http://schemas.microsoft.com/office/drawing/2014/main" id="{A742B512-F559-48CE-BCA8-87F6FCDB9809}"/>
              </a:ext>
            </a:extLst>
          </p:cNvPr>
          <p:cNvSpPr/>
          <p:nvPr/>
        </p:nvSpPr>
        <p:spPr bwMode="auto">
          <a:xfrm>
            <a:off x="7680176" y="4932162"/>
            <a:ext cx="3586984" cy="801093"/>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6" name="Group 25">
            <a:extLst>
              <a:ext uri="{FF2B5EF4-FFF2-40B4-BE49-F238E27FC236}">
                <a16:creationId xmlns:a16="http://schemas.microsoft.com/office/drawing/2014/main" id="{BA04E77A-61BE-4C9E-A8ED-3EF25141F598}"/>
              </a:ext>
            </a:extLst>
          </p:cNvPr>
          <p:cNvGrpSpPr/>
          <p:nvPr/>
        </p:nvGrpSpPr>
        <p:grpSpPr>
          <a:xfrm>
            <a:off x="11013780" y="4923623"/>
            <a:ext cx="270982" cy="263866"/>
            <a:chOff x="640443" y="2752328"/>
            <a:chExt cx="270982" cy="263866"/>
          </a:xfrm>
        </p:grpSpPr>
        <p:sp>
          <p:nvSpPr>
            <p:cNvPr id="27" name="楕円 20">
              <a:extLst>
                <a:ext uri="{FF2B5EF4-FFF2-40B4-BE49-F238E27FC236}">
                  <a16:creationId xmlns:a16="http://schemas.microsoft.com/office/drawing/2014/main" id="{1B12481F-8AEB-440A-9D47-D3D315D8A460}"/>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8" name="テキスト ボックス 30">
              <a:extLst>
                <a:ext uri="{FF2B5EF4-FFF2-40B4-BE49-F238E27FC236}">
                  <a16:creationId xmlns:a16="http://schemas.microsoft.com/office/drawing/2014/main" id="{377741EB-F75B-4C0B-A93D-28C884BDBA05}"/>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6</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30" name="Arrow: Right 29">
            <a:extLst>
              <a:ext uri="{FF2B5EF4-FFF2-40B4-BE49-F238E27FC236}">
                <a16:creationId xmlns:a16="http://schemas.microsoft.com/office/drawing/2014/main" id="{AA9392F8-A983-4183-8845-999D01629869}"/>
              </a:ext>
            </a:extLst>
          </p:cNvPr>
          <p:cNvSpPr/>
          <p:nvPr/>
        </p:nvSpPr>
        <p:spPr bwMode="auto">
          <a:xfrm>
            <a:off x="5735960" y="3631124"/>
            <a:ext cx="1364196" cy="792088"/>
          </a:xfrm>
          <a:prstGeom prst="rightArrow">
            <a:avLst/>
          </a:prstGeom>
          <a:solidFill>
            <a:schemeClr val="tx2"/>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2146884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9EFEC-F7F2-460A-AA6A-47B4E4FA39EB}"/>
              </a:ext>
            </a:extLst>
          </p:cNvPr>
          <p:cNvSpPr>
            <a:spLocks noGrp="1"/>
          </p:cNvSpPr>
          <p:nvPr>
            <p:ph type="title"/>
          </p:nvPr>
        </p:nvSpPr>
        <p:spPr/>
        <p:txBody>
          <a:bodyPr/>
          <a:lstStyle/>
          <a:p>
            <a:r>
              <a:rPr lang="sv-SE" dirty="0"/>
              <a:t>About this presenation (Speaker’s Notes)</a:t>
            </a:r>
          </a:p>
        </p:txBody>
      </p:sp>
      <p:sp>
        <p:nvSpPr>
          <p:cNvPr id="5" name="TextBox 9">
            <a:extLst>
              <a:ext uri="{FF2B5EF4-FFF2-40B4-BE49-F238E27FC236}">
                <a16:creationId xmlns:a16="http://schemas.microsoft.com/office/drawing/2014/main" id="{DAF9DA03-6A8A-46FF-874D-2FD67D39850A}"/>
              </a:ext>
            </a:extLst>
          </p:cNvPr>
          <p:cNvSpPr txBox="1">
            <a:spLocks/>
          </p:cNvSpPr>
          <p:nvPr>
            <p:custDataLst>
              <p:tags r:id="rId1"/>
            </p:custDataLst>
          </p:nvPr>
        </p:nvSpPr>
        <p:spPr bwMode="auto">
          <a:xfrm>
            <a:off x="335360" y="1124744"/>
            <a:ext cx="11614469" cy="4824536"/>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This slide deck is designed as a technical introduction to DEEPCRAFT</a:t>
            </a:r>
            <a:r>
              <a:rPr lang="en-US" dirty="0"/>
              <a:t>™</a:t>
            </a:r>
            <a:r>
              <a:rPr lang="en-US" kern="0" dirty="0">
                <a:solidFill>
                  <a:schemeClr val="tx1">
                    <a:lumMod val="100000"/>
                  </a:schemeClr>
                </a:solidFill>
                <a:latin typeface="Arial" panose="020B0604020202020204" pitchFamily="34" charset="0"/>
              </a:rPr>
              <a:t> Studio and DEEPCRAFT</a:t>
            </a:r>
            <a:r>
              <a:rPr lang="en-US" dirty="0"/>
              <a:t>™</a:t>
            </a:r>
            <a:r>
              <a:rPr lang="en-US" kern="0" dirty="0">
                <a:solidFill>
                  <a:schemeClr val="tx1">
                    <a:lumMod val="100000"/>
                  </a:schemeClr>
                </a:solidFill>
                <a:latin typeface="Arial" panose="020B0604020202020204" pitchFamily="34" charset="0"/>
              </a:rPr>
              <a:t> Model Converter. It contains a brief introduction to the DEEPCRAFT</a:t>
            </a:r>
            <a:r>
              <a:rPr lang="en-US" dirty="0"/>
              <a:t>™</a:t>
            </a:r>
            <a:r>
              <a:rPr lang="en-US" kern="0" dirty="0">
                <a:solidFill>
                  <a:schemeClr val="tx1">
                    <a:lumMod val="100000"/>
                  </a:schemeClr>
                </a:solidFill>
                <a:latin typeface="Arial" panose="020B0604020202020204" pitchFamily="34" charset="0"/>
              </a:rPr>
              <a:t> portfolio before diving into the features on a technical level. Each feature is presented as one slide, with images and shorthand notes on what those features do. This deck is not designed as an in depth presentation or guide but should suffice for a meeting with either a technical or non-technical person. </a:t>
            </a:r>
          </a:p>
          <a:p>
            <a:pPr marR="0" defTabSz="576000" eaLnBrk="0" fontAlgn="auto" latinLnBrk="0" hangingPunct="0">
              <a:spcBef>
                <a:spcPts val="0"/>
              </a:spcBef>
              <a:spcAft>
                <a:spcPts val="600"/>
              </a:spcAft>
              <a:buClr>
                <a:schemeClr val="tx2"/>
              </a:buClr>
              <a:buSzTx/>
              <a:tabLst/>
            </a:pPr>
            <a:endParaRPr lang="en-US" kern="0" dirty="0">
              <a:solidFill>
                <a:schemeClr val="tx1">
                  <a:lumMod val="100000"/>
                </a:schemeClr>
              </a:solidFill>
              <a:latin typeface="Arial" panose="020B0604020202020204" pitchFamily="34" charset="0"/>
            </a:endParaRPr>
          </a:p>
          <a:p>
            <a:pPr marR="0" defTabSz="576000" eaLnBrk="0" fontAlgn="auto" latinLnBrk="0" hangingPunct="0">
              <a:spcBef>
                <a:spcPts val="0"/>
              </a:spcBef>
              <a:spcAft>
                <a:spcPts val="600"/>
              </a:spcAft>
              <a:buClr>
                <a:schemeClr val="tx2"/>
              </a:buClr>
              <a:buSzTx/>
              <a:tabLst/>
            </a:pPr>
            <a:endParaRPr lang="en-US" kern="0" dirty="0">
              <a:solidFill>
                <a:schemeClr val="tx1">
                  <a:lumMod val="100000"/>
                </a:schemeClr>
              </a:solidFill>
              <a:latin typeface="Arial" panose="020B0604020202020204" pitchFamily="34" charset="0"/>
            </a:endParaRPr>
          </a:p>
          <a:p>
            <a:pPr marR="0" defTabSz="576000" eaLnBrk="0" fontAlgn="auto" latinLnBrk="0" hangingPunct="0">
              <a:spcBef>
                <a:spcPts val="0"/>
              </a:spcBef>
              <a:spcAft>
                <a:spcPts val="600"/>
              </a:spcAft>
              <a:buClr>
                <a:schemeClr val="tx2"/>
              </a:buClr>
              <a:buSzTx/>
              <a:tabLst/>
            </a:pPr>
            <a:r>
              <a:rPr lang="en-US" kern="0" dirty="0">
                <a:solidFill>
                  <a:schemeClr val="tx1">
                    <a:lumMod val="100000"/>
                  </a:schemeClr>
                </a:solidFill>
                <a:latin typeface="Arial" panose="020B0604020202020204" pitchFamily="34" charset="0"/>
              </a:rPr>
              <a:t>Expected time for presentation: </a:t>
            </a:r>
            <a:r>
              <a:rPr lang="en-US" b="1" kern="0" dirty="0">
                <a:solidFill>
                  <a:schemeClr val="tx1">
                    <a:lumMod val="100000"/>
                  </a:schemeClr>
                </a:solidFill>
                <a:latin typeface="Arial" panose="020B0604020202020204" pitchFamily="34" charset="0"/>
              </a:rPr>
              <a:t>90min</a:t>
            </a:r>
          </a:p>
        </p:txBody>
      </p:sp>
      <p:sp>
        <p:nvSpPr>
          <p:cNvPr id="6" name="Title 1">
            <a:extLst>
              <a:ext uri="{FF2B5EF4-FFF2-40B4-BE49-F238E27FC236}">
                <a16:creationId xmlns:a16="http://schemas.microsoft.com/office/drawing/2014/main" id="{3549F9FD-066B-473D-B40B-F9697C5A5688}"/>
              </a:ext>
            </a:extLst>
          </p:cNvPr>
          <p:cNvSpPr txBox="1">
            <a:spLocks/>
          </p:cNvSpPr>
          <p:nvPr/>
        </p:nvSpPr>
        <p:spPr>
          <a:xfrm>
            <a:off x="335360" y="5372687"/>
            <a:ext cx="8137525" cy="648601"/>
          </a:xfrm>
          <a:prstGeom prst="rect">
            <a:avLst/>
          </a:prstGeom>
        </p:spPr>
        <p:txBody>
          <a:bodyPr vert="horz" lIns="0" tIns="0" rIns="0" bIns="0" rtlCol="0" anchor="b" anchorCtr="0">
            <a:noAutofit/>
          </a:bodyPr>
          <a:lstStyle>
            <a:lvl1pPr algn="l" defTabSz="576000" rtl="0" eaLnBrk="1" fontAlgn="base" hangingPunct="1">
              <a:spcBef>
                <a:spcPct val="0"/>
              </a:spcBef>
              <a:spcAft>
                <a:spcPct val="0"/>
              </a:spcAft>
              <a:buClr>
                <a:schemeClr val="tx1"/>
              </a:buClr>
              <a:buFontTx/>
              <a:buNone/>
              <a:defRPr sz="3600" b="1" baseline="0">
                <a:solidFill>
                  <a:schemeClr val="bg1"/>
                </a:solidFill>
                <a:latin typeface="+mj-lt"/>
                <a:ea typeface="+mj-ea"/>
                <a:cs typeface="+mj-cs"/>
              </a:defRPr>
            </a:lvl1pPr>
            <a:lvl2pPr algn="l" rtl="0" eaLnBrk="1" fontAlgn="base" hangingPunct="1">
              <a:spcBef>
                <a:spcPct val="0"/>
              </a:spcBef>
              <a:spcAft>
                <a:spcPct val="0"/>
              </a:spcAft>
              <a:defRPr sz="3467" b="1">
                <a:solidFill>
                  <a:schemeClr val="tx2"/>
                </a:solidFill>
                <a:latin typeface="Arial" charset="0"/>
              </a:defRPr>
            </a:lvl2pPr>
            <a:lvl3pPr algn="l" rtl="0" eaLnBrk="1" fontAlgn="base" hangingPunct="1">
              <a:spcBef>
                <a:spcPct val="0"/>
              </a:spcBef>
              <a:spcAft>
                <a:spcPct val="0"/>
              </a:spcAft>
              <a:defRPr sz="3467" b="1">
                <a:solidFill>
                  <a:schemeClr val="tx2"/>
                </a:solidFill>
                <a:latin typeface="Arial" charset="0"/>
              </a:defRPr>
            </a:lvl3pPr>
            <a:lvl4pPr algn="l" rtl="0" eaLnBrk="1" fontAlgn="base" hangingPunct="1">
              <a:spcBef>
                <a:spcPct val="0"/>
              </a:spcBef>
              <a:spcAft>
                <a:spcPct val="0"/>
              </a:spcAft>
              <a:defRPr sz="3467" b="1">
                <a:solidFill>
                  <a:schemeClr val="tx2"/>
                </a:solidFill>
                <a:latin typeface="Arial" charset="0"/>
              </a:defRPr>
            </a:lvl4pPr>
            <a:lvl5pPr algn="l" rtl="0" eaLnBrk="1" fontAlgn="base" hangingPunct="1">
              <a:spcBef>
                <a:spcPct val="0"/>
              </a:spcBef>
              <a:spcAft>
                <a:spcPct val="0"/>
              </a:spcAft>
              <a:defRPr sz="3467" b="1">
                <a:solidFill>
                  <a:schemeClr val="tx2"/>
                </a:solidFill>
                <a:latin typeface="Arial" charset="0"/>
              </a:defRPr>
            </a:lvl5pPr>
            <a:lvl6pPr marL="609585" algn="l" rtl="0" eaLnBrk="1" fontAlgn="base" hangingPunct="1">
              <a:spcBef>
                <a:spcPct val="0"/>
              </a:spcBef>
              <a:spcAft>
                <a:spcPct val="0"/>
              </a:spcAft>
              <a:defRPr sz="3467" b="1">
                <a:solidFill>
                  <a:schemeClr val="tx2"/>
                </a:solidFill>
                <a:latin typeface="Arial" charset="0"/>
              </a:defRPr>
            </a:lvl6pPr>
            <a:lvl7pPr marL="1219170" algn="l" rtl="0" eaLnBrk="1" fontAlgn="base" hangingPunct="1">
              <a:spcBef>
                <a:spcPct val="0"/>
              </a:spcBef>
              <a:spcAft>
                <a:spcPct val="0"/>
              </a:spcAft>
              <a:defRPr sz="3467" b="1">
                <a:solidFill>
                  <a:schemeClr val="tx2"/>
                </a:solidFill>
                <a:latin typeface="Arial" charset="0"/>
              </a:defRPr>
            </a:lvl7pPr>
            <a:lvl8pPr marL="1828754" algn="l" rtl="0" eaLnBrk="1" fontAlgn="base" hangingPunct="1">
              <a:spcBef>
                <a:spcPct val="0"/>
              </a:spcBef>
              <a:spcAft>
                <a:spcPct val="0"/>
              </a:spcAft>
              <a:defRPr sz="3467" b="1">
                <a:solidFill>
                  <a:schemeClr val="tx2"/>
                </a:solidFill>
                <a:latin typeface="Arial" charset="0"/>
              </a:defRPr>
            </a:lvl8pPr>
            <a:lvl9pPr marL="2438339" algn="l" rtl="0" eaLnBrk="1" fontAlgn="base" hangingPunct="1">
              <a:spcBef>
                <a:spcPct val="0"/>
              </a:spcBef>
              <a:spcAft>
                <a:spcPct val="0"/>
              </a:spcAft>
              <a:defRPr sz="3467" b="1">
                <a:solidFill>
                  <a:schemeClr val="tx2"/>
                </a:solidFill>
                <a:latin typeface="Arial" charset="0"/>
              </a:defRPr>
            </a:lvl9pPr>
          </a:lstStyle>
          <a:p>
            <a:r>
              <a:rPr lang="en-US" sz="1600" b="0" kern="0" dirty="0">
                <a:solidFill>
                  <a:schemeClr val="tx1"/>
                </a:solidFill>
              </a:rPr>
              <a:t>Lukas Wirkestrand – System Application Engineer</a:t>
            </a:r>
          </a:p>
          <a:p>
            <a:r>
              <a:rPr lang="en-US" sz="1600" b="0" kern="0" dirty="0">
                <a:solidFill>
                  <a:schemeClr val="tx1"/>
                </a:solidFill>
              </a:rPr>
              <a:t>Lukas.Wirkestrand@imagimob.com</a:t>
            </a:r>
          </a:p>
        </p:txBody>
      </p:sp>
    </p:spTree>
    <p:extLst>
      <p:ext uri="{BB962C8B-B14F-4D97-AF65-F5344CB8AC3E}">
        <p14:creationId xmlns:p14="http://schemas.microsoft.com/office/powerpoint/2010/main" val="379575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22C2D-DB15-4314-9418-D3D88E16FB99}"/>
              </a:ext>
            </a:extLst>
          </p:cNvPr>
          <p:cNvSpPr>
            <a:spLocks noGrp="1"/>
          </p:cNvSpPr>
          <p:nvPr>
            <p:ph type="title"/>
          </p:nvPr>
        </p:nvSpPr>
        <p:spPr/>
        <p:txBody>
          <a:bodyPr/>
          <a:lstStyle/>
          <a:p>
            <a:r>
              <a:rPr lang="sv-SE" dirty="0"/>
              <a:t>Deployment</a:t>
            </a:r>
          </a:p>
        </p:txBody>
      </p:sp>
      <p:sp>
        <p:nvSpPr>
          <p:cNvPr id="5" name="TextBox 9">
            <a:extLst>
              <a:ext uri="{FF2B5EF4-FFF2-40B4-BE49-F238E27FC236}">
                <a16:creationId xmlns:a16="http://schemas.microsoft.com/office/drawing/2014/main" id="{7A8EF056-02EB-4300-B5CA-219F93B8E477}"/>
              </a:ext>
            </a:extLst>
          </p:cNvPr>
          <p:cNvSpPr txBox="1">
            <a:spLocks/>
          </p:cNvSpPr>
          <p:nvPr>
            <p:custDataLst>
              <p:tags r:id="rId1"/>
            </p:custDataLst>
          </p:nvPr>
        </p:nvSpPr>
        <p:spPr bwMode="auto">
          <a:xfrm>
            <a:off x="407368" y="1124744"/>
            <a:ext cx="11449272"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The generated code can be deployed using </a:t>
            </a:r>
            <a:r>
              <a:rPr lang="en-US" sz="1200" kern="0" dirty="0">
                <a:solidFill>
                  <a:schemeClr val="tx1">
                    <a:lumMod val="100000"/>
                  </a:schemeClr>
                </a:solidFill>
                <a:latin typeface="Arial" panose="020B0604020202020204" pitchFamily="34" charset="0"/>
                <a:hlinkClick r:id="rId4"/>
              </a:rPr>
              <a:t>ModusToolbox™</a:t>
            </a:r>
            <a:r>
              <a:rPr lang="en-US" sz="1200" kern="0" dirty="0">
                <a:solidFill>
                  <a:schemeClr val="tx1">
                    <a:lumMod val="100000"/>
                  </a:schemeClr>
                </a:solidFill>
                <a:latin typeface="Arial" panose="020B0604020202020204" pitchFamily="34" charset="0"/>
              </a:rPr>
              <a:t>. Multiple Code Examples exist for quick on-device testing, </a:t>
            </a:r>
            <a:r>
              <a:rPr lang="en-US" sz="1200" b="1" kern="0" dirty="0">
                <a:solidFill>
                  <a:schemeClr val="tx1">
                    <a:lumMod val="100000"/>
                  </a:schemeClr>
                </a:solidFill>
                <a:latin typeface="Arial" panose="020B0604020202020204" pitchFamily="34" charset="0"/>
              </a:rPr>
              <a:t>models built in Studio </a:t>
            </a:r>
            <a:r>
              <a:rPr lang="en-US" sz="1200" kern="0" dirty="0">
                <a:solidFill>
                  <a:schemeClr val="tx1">
                    <a:lumMod val="100000"/>
                  </a:schemeClr>
                </a:solidFill>
                <a:latin typeface="Arial" panose="020B0604020202020204" pitchFamily="34" charset="0"/>
              </a:rPr>
              <a:t>(1) can replace the </a:t>
            </a:r>
            <a:r>
              <a:rPr lang="en-US" sz="1200" b="1" kern="0" dirty="0">
                <a:solidFill>
                  <a:schemeClr val="tx1">
                    <a:lumMod val="100000"/>
                  </a:schemeClr>
                </a:solidFill>
                <a:latin typeface="Arial" panose="020B0604020202020204" pitchFamily="34" charset="0"/>
              </a:rPr>
              <a:t>existing models</a:t>
            </a:r>
            <a:r>
              <a:rPr lang="en-US" sz="1200" kern="0" dirty="0">
                <a:solidFill>
                  <a:schemeClr val="tx1">
                    <a:lumMod val="100000"/>
                  </a:schemeClr>
                </a:solidFill>
                <a:latin typeface="Arial" panose="020B0604020202020204" pitchFamily="34" charset="0"/>
              </a:rPr>
              <a:t> (2). With only minor modifications, multiple models can run in real-time too. Technical details on ModusToolbox™ exist </a:t>
            </a:r>
            <a:r>
              <a:rPr lang="en-US" sz="1200" kern="0" dirty="0">
                <a:solidFill>
                  <a:schemeClr val="tx1">
                    <a:lumMod val="100000"/>
                  </a:schemeClr>
                </a:solidFill>
                <a:latin typeface="Arial" panose="020B0604020202020204" pitchFamily="34" charset="0"/>
                <a:hlinkClick r:id="rId5"/>
              </a:rPr>
              <a:t>here</a:t>
            </a:r>
            <a:r>
              <a:rPr lang="en-US" sz="1200" kern="0" dirty="0">
                <a:solidFill>
                  <a:schemeClr val="tx1">
                    <a:lumMod val="100000"/>
                  </a:schemeClr>
                </a:solidFill>
                <a:latin typeface="Arial" panose="020B0604020202020204" pitchFamily="34" charset="0"/>
              </a:rPr>
              <a:t>. Once deployed, the </a:t>
            </a:r>
            <a:r>
              <a:rPr lang="en-US" sz="1200" b="1" kern="0" dirty="0">
                <a:solidFill>
                  <a:schemeClr val="tx1">
                    <a:lumMod val="100000"/>
                  </a:schemeClr>
                </a:solidFill>
                <a:latin typeface="Arial" panose="020B0604020202020204" pitchFamily="34" charset="0"/>
              </a:rPr>
              <a:t>model runs on-device </a:t>
            </a:r>
            <a:r>
              <a:rPr lang="en-US" sz="1200" kern="0" dirty="0">
                <a:solidFill>
                  <a:schemeClr val="tx1">
                    <a:lumMod val="100000"/>
                  </a:schemeClr>
                </a:solidFill>
                <a:latin typeface="Arial" panose="020B0604020202020204" pitchFamily="34" charset="0"/>
              </a:rPr>
              <a:t>(3), allowing profiling and final evaluation. </a:t>
            </a:r>
          </a:p>
        </p:txBody>
      </p:sp>
      <p:pic>
        <p:nvPicPr>
          <p:cNvPr id="6" name="Picture 5">
            <a:extLst>
              <a:ext uri="{FF2B5EF4-FFF2-40B4-BE49-F238E27FC236}">
                <a16:creationId xmlns:a16="http://schemas.microsoft.com/office/drawing/2014/main" id="{93228764-FB57-41B6-8C86-44DD81E85B8E}"/>
              </a:ext>
            </a:extLst>
          </p:cNvPr>
          <p:cNvPicPr>
            <a:picLocks noChangeAspect="1"/>
          </p:cNvPicPr>
          <p:nvPr/>
        </p:nvPicPr>
        <p:blipFill>
          <a:blip r:embed="rId6"/>
          <a:stretch>
            <a:fillRect/>
          </a:stretch>
        </p:blipFill>
        <p:spPr>
          <a:xfrm>
            <a:off x="767408" y="1700808"/>
            <a:ext cx="7387244" cy="4672027"/>
          </a:xfrm>
          <a:prstGeom prst="rect">
            <a:avLst/>
          </a:prstGeom>
        </p:spPr>
      </p:pic>
      <p:sp>
        <p:nvSpPr>
          <p:cNvPr id="7" name="Arrow: Bent 6">
            <a:extLst>
              <a:ext uri="{FF2B5EF4-FFF2-40B4-BE49-F238E27FC236}">
                <a16:creationId xmlns:a16="http://schemas.microsoft.com/office/drawing/2014/main" id="{76B5A3DC-9D58-47B7-BC29-6214F5AE8570}"/>
              </a:ext>
            </a:extLst>
          </p:cNvPr>
          <p:cNvSpPr/>
          <p:nvPr/>
        </p:nvSpPr>
        <p:spPr bwMode="auto">
          <a:xfrm rot="10800000" flipV="1">
            <a:off x="1631504" y="4077072"/>
            <a:ext cx="3208149" cy="464351"/>
          </a:xfrm>
          <a:prstGeom prst="bentArrow">
            <a:avLst>
              <a:gd name="adj1" fmla="val 25000"/>
              <a:gd name="adj2" fmla="val 29093"/>
              <a:gd name="adj3" fmla="val 25000"/>
              <a:gd name="adj4" fmla="val 43750"/>
            </a:avLst>
          </a:prstGeom>
          <a:solidFill>
            <a:schemeClr val="tx2"/>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8" name="Group 7">
            <a:extLst>
              <a:ext uri="{FF2B5EF4-FFF2-40B4-BE49-F238E27FC236}">
                <a16:creationId xmlns:a16="http://schemas.microsoft.com/office/drawing/2014/main" id="{01055343-F4D6-493C-BAD2-F2E2CE21FEE0}"/>
              </a:ext>
            </a:extLst>
          </p:cNvPr>
          <p:cNvGrpSpPr/>
          <p:nvPr/>
        </p:nvGrpSpPr>
        <p:grpSpPr>
          <a:xfrm>
            <a:off x="5320962" y="4539622"/>
            <a:ext cx="270982" cy="263866"/>
            <a:chOff x="640443" y="2752328"/>
            <a:chExt cx="270982" cy="263866"/>
          </a:xfrm>
        </p:grpSpPr>
        <p:sp>
          <p:nvSpPr>
            <p:cNvPr id="9" name="楕円 20">
              <a:extLst>
                <a:ext uri="{FF2B5EF4-FFF2-40B4-BE49-F238E27FC236}">
                  <a16:creationId xmlns:a16="http://schemas.microsoft.com/office/drawing/2014/main" id="{AC623641-C9C2-4812-9D09-7DE7A3789234}"/>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0" name="テキスト ボックス 30">
              <a:extLst>
                <a:ext uri="{FF2B5EF4-FFF2-40B4-BE49-F238E27FC236}">
                  <a16:creationId xmlns:a16="http://schemas.microsoft.com/office/drawing/2014/main" id="{03BBB0BE-50EC-4925-AAD6-4468C1F99407}"/>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C20C075B-4AD3-42D0-877F-DD52C2FCCBBF}"/>
              </a:ext>
            </a:extLst>
          </p:cNvPr>
          <p:cNvGrpSpPr/>
          <p:nvPr/>
        </p:nvGrpSpPr>
        <p:grpSpPr>
          <a:xfrm>
            <a:off x="658003" y="4065154"/>
            <a:ext cx="270982" cy="263866"/>
            <a:chOff x="640443" y="2752328"/>
            <a:chExt cx="270982" cy="263866"/>
          </a:xfrm>
        </p:grpSpPr>
        <p:sp>
          <p:nvSpPr>
            <p:cNvPr id="12" name="楕円 20">
              <a:extLst>
                <a:ext uri="{FF2B5EF4-FFF2-40B4-BE49-F238E27FC236}">
                  <a16:creationId xmlns:a16="http://schemas.microsoft.com/office/drawing/2014/main" id="{D5611E11-EF07-48C9-BA0F-B0460776C5BB}"/>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3" name="テキスト ボックス 30">
              <a:extLst>
                <a:ext uri="{FF2B5EF4-FFF2-40B4-BE49-F238E27FC236}">
                  <a16:creationId xmlns:a16="http://schemas.microsoft.com/office/drawing/2014/main" id="{94DD10B0-6F58-478D-9B86-AD0BB31CFBD2}"/>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F0C176-C581-4CA0-8C40-29BBB9267E72}"/>
              </a:ext>
            </a:extLst>
          </p:cNvPr>
          <p:cNvSpPr/>
          <p:nvPr/>
        </p:nvSpPr>
        <p:spPr bwMode="auto">
          <a:xfrm>
            <a:off x="4567668" y="4545598"/>
            <a:ext cx="1024276" cy="35206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15" name="Rectangle 14">
            <a:extLst>
              <a:ext uri="{FF2B5EF4-FFF2-40B4-BE49-F238E27FC236}">
                <a16:creationId xmlns:a16="http://schemas.microsoft.com/office/drawing/2014/main" id="{F489AFD9-064E-45E6-B4F6-6968657AB999}"/>
              </a:ext>
            </a:extLst>
          </p:cNvPr>
          <p:cNvSpPr/>
          <p:nvPr/>
        </p:nvSpPr>
        <p:spPr bwMode="auto">
          <a:xfrm>
            <a:off x="965520" y="4036821"/>
            <a:ext cx="611995" cy="32577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pic>
        <p:nvPicPr>
          <p:cNvPr id="16" name="Picture 15">
            <a:extLst>
              <a:ext uri="{FF2B5EF4-FFF2-40B4-BE49-F238E27FC236}">
                <a16:creationId xmlns:a16="http://schemas.microsoft.com/office/drawing/2014/main" id="{59159A08-E47E-4B9E-80DA-8F2E49B7EFCE}"/>
              </a:ext>
            </a:extLst>
          </p:cNvPr>
          <p:cNvPicPr>
            <a:picLocks noChangeAspect="1"/>
          </p:cNvPicPr>
          <p:nvPr/>
        </p:nvPicPr>
        <p:blipFill rotWithShape="1">
          <a:blip r:embed="rId7"/>
          <a:srcRect r="45986"/>
          <a:stretch/>
        </p:blipFill>
        <p:spPr>
          <a:xfrm>
            <a:off x="8438909" y="3229463"/>
            <a:ext cx="3567096" cy="1935247"/>
          </a:xfrm>
          <a:prstGeom prst="rect">
            <a:avLst/>
          </a:prstGeom>
        </p:spPr>
      </p:pic>
      <p:grpSp>
        <p:nvGrpSpPr>
          <p:cNvPr id="17" name="Group 16">
            <a:extLst>
              <a:ext uri="{FF2B5EF4-FFF2-40B4-BE49-F238E27FC236}">
                <a16:creationId xmlns:a16="http://schemas.microsoft.com/office/drawing/2014/main" id="{468E2D14-E5C4-49E1-88D5-C8BDD404EC29}"/>
              </a:ext>
            </a:extLst>
          </p:cNvPr>
          <p:cNvGrpSpPr/>
          <p:nvPr/>
        </p:nvGrpSpPr>
        <p:grpSpPr>
          <a:xfrm>
            <a:off x="11640616" y="2983132"/>
            <a:ext cx="270982" cy="263866"/>
            <a:chOff x="640443" y="2752328"/>
            <a:chExt cx="270982" cy="263866"/>
          </a:xfrm>
        </p:grpSpPr>
        <p:sp>
          <p:nvSpPr>
            <p:cNvPr id="18" name="楕円 20">
              <a:extLst>
                <a:ext uri="{FF2B5EF4-FFF2-40B4-BE49-F238E27FC236}">
                  <a16:creationId xmlns:a16="http://schemas.microsoft.com/office/drawing/2014/main" id="{3A21D7BA-4CAC-47AB-9A32-C3B2AEBA32AD}"/>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9" name="テキスト ボックス 30">
              <a:extLst>
                <a:ext uri="{FF2B5EF4-FFF2-40B4-BE49-F238E27FC236}">
                  <a16:creationId xmlns:a16="http://schemas.microsoft.com/office/drawing/2014/main" id="{04429BB3-16DE-4E3C-B1F3-C2C12A136BD1}"/>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0" name="Rectangle 19">
            <a:extLst>
              <a:ext uri="{FF2B5EF4-FFF2-40B4-BE49-F238E27FC236}">
                <a16:creationId xmlns:a16="http://schemas.microsoft.com/office/drawing/2014/main" id="{D0CF63EE-3EAD-4125-BF2F-9CB6CA34572A}"/>
              </a:ext>
            </a:extLst>
          </p:cNvPr>
          <p:cNvSpPr/>
          <p:nvPr/>
        </p:nvSpPr>
        <p:spPr bwMode="auto">
          <a:xfrm>
            <a:off x="8408785" y="3222392"/>
            <a:ext cx="3597220" cy="1948993"/>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31500061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ABEBC-AA90-5FAE-F2CC-192237392A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A326D6-7B11-FA25-7ED5-5A04B0542DBF}"/>
              </a:ext>
            </a:extLst>
          </p:cNvPr>
          <p:cNvSpPr>
            <a:spLocks noGrp="1"/>
          </p:cNvSpPr>
          <p:nvPr>
            <p:ph type="title"/>
          </p:nvPr>
        </p:nvSpPr>
        <p:spPr/>
        <p:txBody>
          <a:bodyPr/>
          <a:lstStyle/>
          <a:p>
            <a:r>
              <a:rPr lang="sv-SE" dirty="0"/>
              <a:t>DEEPCRAFT™ Studio: </a:t>
            </a:r>
            <a:br>
              <a:rPr lang="sv-SE" dirty="0"/>
            </a:br>
            <a:r>
              <a:rPr lang="sv-SE" dirty="0"/>
              <a:t>Computer Vision</a:t>
            </a:r>
          </a:p>
        </p:txBody>
      </p:sp>
    </p:spTree>
    <p:extLst>
      <p:ext uri="{BB962C8B-B14F-4D97-AF65-F5344CB8AC3E}">
        <p14:creationId xmlns:p14="http://schemas.microsoft.com/office/powerpoint/2010/main" val="2437141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B0C07-4477-9B51-E2F8-7CAEEC8C34A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105847-EE63-8BD9-65C3-413E95C333A5}"/>
              </a:ext>
            </a:extLst>
          </p:cNvPr>
          <p:cNvSpPr>
            <a:spLocks noGrp="1"/>
          </p:cNvSpPr>
          <p:nvPr>
            <p:ph sz="quarter" idx="13"/>
          </p:nvPr>
        </p:nvSpPr>
        <p:spPr/>
        <p:txBody>
          <a:bodyPr/>
          <a:lstStyle/>
          <a:p>
            <a:r>
              <a:rPr lang="sv-SE" dirty="0">
                <a:hlinkClick r:id="rId2" action="ppaction://hlinksldjump"/>
              </a:rPr>
              <a:t>Key features</a:t>
            </a:r>
            <a:endParaRPr lang="sv-SE" dirty="0"/>
          </a:p>
          <a:p>
            <a:r>
              <a:rPr lang="sv-SE" dirty="0">
                <a:hlinkClick r:id="rId3" action="ppaction://hlinksldjump"/>
              </a:rPr>
              <a:t>Collecting and adding data</a:t>
            </a:r>
            <a:endParaRPr lang="sv-SE" dirty="0"/>
          </a:p>
          <a:p>
            <a:r>
              <a:rPr lang="sv-SE" dirty="0">
                <a:hlinkClick r:id="rId4" action="ppaction://hlinksldjump"/>
              </a:rPr>
              <a:t>Augmentation</a:t>
            </a:r>
            <a:endParaRPr lang="sv-SE" dirty="0"/>
          </a:p>
          <a:p>
            <a:r>
              <a:rPr lang="sv-SE" dirty="0">
                <a:hlinkClick r:id="rId5" action="ppaction://hlinksldjump"/>
              </a:rPr>
              <a:t>Training the model</a:t>
            </a:r>
            <a:endParaRPr lang="sv-SE" dirty="0"/>
          </a:p>
          <a:p>
            <a:r>
              <a:rPr lang="sv-SE" dirty="0">
                <a:hlinkClick r:id="rId6" action="ppaction://hlinksldjump"/>
              </a:rPr>
              <a:t>Model evaluation</a:t>
            </a:r>
            <a:endParaRPr lang="sv-SE" dirty="0"/>
          </a:p>
          <a:p>
            <a:r>
              <a:rPr lang="sv-SE" dirty="0">
                <a:hlinkClick r:id="rId7" action="ppaction://hlinksldjump"/>
              </a:rPr>
              <a:t>Code generation</a:t>
            </a:r>
            <a:endParaRPr lang="sv-SE" dirty="0"/>
          </a:p>
          <a:p>
            <a:endParaRPr lang="sv-SE" dirty="0"/>
          </a:p>
        </p:txBody>
      </p:sp>
      <p:sp>
        <p:nvSpPr>
          <p:cNvPr id="3" name="Title 2">
            <a:extLst>
              <a:ext uri="{FF2B5EF4-FFF2-40B4-BE49-F238E27FC236}">
                <a16:creationId xmlns:a16="http://schemas.microsoft.com/office/drawing/2014/main" id="{3372C145-3F05-95B5-8C9A-08734F337646}"/>
              </a:ext>
            </a:extLst>
          </p:cNvPr>
          <p:cNvSpPr>
            <a:spLocks noGrp="1"/>
          </p:cNvSpPr>
          <p:nvPr>
            <p:ph type="title"/>
          </p:nvPr>
        </p:nvSpPr>
        <p:spPr/>
        <p:txBody>
          <a:bodyPr/>
          <a:lstStyle/>
          <a:p>
            <a:r>
              <a:rPr lang="sv-SE" dirty="0"/>
              <a:t>DEEPCRAFT™ Studio: Computer Vision content</a:t>
            </a:r>
          </a:p>
        </p:txBody>
      </p:sp>
      <p:sp>
        <p:nvSpPr>
          <p:cNvPr id="4" name="Date Placeholder 3">
            <a:extLst>
              <a:ext uri="{FF2B5EF4-FFF2-40B4-BE49-F238E27FC236}">
                <a16:creationId xmlns:a16="http://schemas.microsoft.com/office/drawing/2014/main" id="{0CB45125-44D2-B0B9-BB79-63B3F5F5E58C}"/>
              </a:ext>
            </a:extLst>
          </p:cNvPr>
          <p:cNvSpPr>
            <a:spLocks noGrp="1"/>
          </p:cNvSpPr>
          <p:nvPr>
            <p:ph type="dt" sz="half" idx="14"/>
          </p:nvPr>
        </p:nvSpPr>
        <p:spPr/>
        <p:txBody>
          <a:bodyPr/>
          <a:lstStyle/>
          <a:p>
            <a:r>
              <a:rPr lang="en-US" b="1"/>
              <a:t> </a:t>
            </a:r>
            <a:endParaRPr lang="en-US" b="1" dirty="0"/>
          </a:p>
        </p:txBody>
      </p:sp>
      <p:sp>
        <p:nvSpPr>
          <p:cNvPr id="5" name="Footer Placeholder 4">
            <a:extLst>
              <a:ext uri="{FF2B5EF4-FFF2-40B4-BE49-F238E27FC236}">
                <a16:creationId xmlns:a16="http://schemas.microsoft.com/office/drawing/2014/main" id="{0799A87A-F7DB-32C2-A4DB-E15F853A1C79}"/>
              </a:ext>
            </a:extLst>
          </p:cNvPr>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2242194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16536-E200-088A-BE88-475C003B99A2}"/>
              </a:ext>
            </a:extLst>
          </p:cNvPr>
          <p:cNvSpPr>
            <a:spLocks noGrp="1"/>
          </p:cNvSpPr>
          <p:nvPr>
            <p:ph type="title" hasCustomPrompt="1"/>
          </p:nvPr>
        </p:nvSpPr>
        <p:spPr/>
        <p:txBody>
          <a:bodyPr/>
          <a:lstStyle/>
          <a:p>
            <a:r>
              <a:rPr lang="sv-SE" dirty="0"/>
              <a:t>Computer Vision: Key Features</a:t>
            </a:r>
            <a:endParaRPr dirty="0"/>
          </a:p>
        </p:txBody>
      </p:sp>
      <p:sp>
        <p:nvSpPr>
          <p:cNvPr id="5" name="Content Placeholder 8">
            <a:extLst>
              <a:ext uri="{FF2B5EF4-FFF2-40B4-BE49-F238E27FC236}">
                <a16:creationId xmlns:a16="http://schemas.microsoft.com/office/drawing/2014/main" id="{99BBC650-E479-68D1-D4A1-1857111D9366}"/>
              </a:ext>
            </a:extLst>
          </p:cNvPr>
          <p:cNvSpPr txBox="1">
            <a:spLocks/>
          </p:cNvSpPr>
          <p:nvPr/>
        </p:nvSpPr>
        <p:spPr>
          <a:xfrm>
            <a:off x="334436" y="1268417"/>
            <a:ext cx="6269565" cy="1807027"/>
          </a:xfrm>
          <a:prstGeom prst="rect">
            <a:avLst/>
          </a:prstGeom>
        </p:spPr>
        <p:txBody>
          <a:bodyPr>
            <a:normAutofit/>
          </a:bodyPr>
          <a:lstStyle>
            <a:lvl1pPr marL="189000" indent="-189000" algn="l" defTabSz="432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350" baseline="0">
                <a:solidFill>
                  <a:schemeClr val="tx1"/>
                </a:solidFill>
                <a:latin typeface="+mn-lt"/>
                <a:ea typeface="+mn-ea"/>
                <a:cs typeface="+mn-cs"/>
              </a:defRPr>
            </a:lvl1pPr>
            <a:lvl2pPr marL="378000" indent="-189000" algn="l" defTabSz="432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200">
                <a:solidFill>
                  <a:schemeClr val="tx1"/>
                </a:solidFill>
                <a:latin typeface="+mn-lt"/>
                <a:cs typeface="+mn-cs"/>
              </a:defRPr>
            </a:lvl2pPr>
            <a:lvl3pPr marL="567000" indent="-189000" algn="l" defTabSz="432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050" baseline="0">
                <a:solidFill>
                  <a:schemeClr val="tx1"/>
                </a:solidFill>
                <a:latin typeface="+mn-lt"/>
                <a:cs typeface="+mn-cs"/>
              </a:defRPr>
            </a:lvl3pPr>
            <a:lvl4pPr marL="567000" indent="-189000" algn="l" defTabSz="432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050" baseline="0">
                <a:solidFill>
                  <a:schemeClr val="tx1"/>
                </a:solidFill>
                <a:latin typeface="+mn-lt"/>
                <a:cs typeface="+mn-cs"/>
              </a:defRPr>
            </a:lvl4pPr>
            <a:lvl5pPr marL="567000" indent="-189000" algn="l" defTabSz="432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050" baseline="0">
                <a:solidFill>
                  <a:schemeClr val="tx1"/>
                </a:solidFill>
                <a:latin typeface="+mn-lt"/>
                <a:cs typeface="+mn-cs"/>
              </a:defRPr>
            </a:lvl5pPr>
            <a:lvl6pPr marL="567000" indent="-189000" algn="l" defTabSz="432000" rtl="0" eaLnBrk="1" fontAlgn="base" hangingPunct="1">
              <a:lnSpc>
                <a:spcPct val="120000"/>
              </a:lnSpc>
              <a:spcBef>
                <a:spcPts val="0"/>
              </a:spcBef>
              <a:spcAft>
                <a:spcPts val="0"/>
              </a:spcAft>
              <a:buClr>
                <a:schemeClr val="tx2"/>
              </a:buClr>
              <a:buFont typeface="Arial" panose="020B0604020202020204" pitchFamily="34" charset="0"/>
              <a:buChar char="‒"/>
              <a:defRPr sz="1050" baseline="0">
                <a:solidFill>
                  <a:schemeClr val="tx1"/>
                </a:solidFill>
                <a:latin typeface="+mn-lt"/>
                <a:cs typeface="+mn-cs"/>
              </a:defRPr>
            </a:lvl6pPr>
            <a:lvl7pPr marL="567000" indent="-189000" algn="l" defTabSz="432000" rtl="0" eaLnBrk="1" fontAlgn="base" hangingPunct="1">
              <a:lnSpc>
                <a:spcPct val="120000"/>
              </a:lnSpc>
              <a:spcBef>
                <a:spcPts val="0"/>
              </a:spcBef>
              <a:spcAft>
                <a:spcPct val="0"/>
              </a:spcAft>
              <a:buClr>
                <a:schemeClr val="tx2"/>
              </a:buClr>
              <a:buFont typeface="Arial" panose="020B0604020202020204" pitchFamily="34" charset="0"/>
              <a:buChar char="‒"/>
              <a:defRPr sz="1050">
                <a:solidFill>
                  <a:schemeClr val="tx1"/>
                </a:solidFill>
                <a:latin typeface="+mn-lt"/>
                <a:cs typeface="+mn-cs"/>
              </a:defRPr>
            </a:lvl7pPr>
            <a:lvl8pPr marL="567000" indent="-189000" algn="l" defTabSz="432000" rtl="0" eaLnBrk="1" fontAlgn="base" hangingPunct="1">
              <a:lnSpc>
                <a:spcPct val="120000"/>
              </a:lnSpc>
              <a:spcBef>
                <a:spcPts val="0"/>
              </a:spcBef>
              <a:spcAft>
                <a:spcPct val="0"/>
              </a:spcAft>
              <a:buClr>
                <a:schemeClr val="tx2"/>
              </a:buClr>
              <a:buFont typeface="Arial" panose="020B0604020202020204" pitchFamily="34" charset="0"/>
              <a:buChar char="‒"/>
              <a:defRPr sz="1050">
                <a:solidFill>
                  <a:schemeClr val="tx1"/>
                </a:solidFill>
                <a:latin typeface="+mn-lt"/>
                <a:cs typeface="+mn-cs"/>
              </a:defRPr>
            </a:lvl8pPr>
            <a:lvl9pPr marL="567000" indent="-189000" algn="l" defTabSz="432000" rtl="0" eaLnBrk="1" fontAlgn="base" hangingPunct="1">
              <a:lnSpc>
                <a:spcPct val="120000"/>
              </a:lnSpc>
              <a:spcBef>
                <a:spcPts val="0"/>
              </a:spcBef>
              <a:spcAft>
                <a:spcPct val="0"/>
              </a:spcAft>
              <a:buClr>
                <a:schemeClr val="tx2"/>
              </a:buClr>
              <a:buFont typeface="Arial" panose="020B0604020202020204" pitchFamily="34" charset="0"/>
              <a:buChar char="‒"/>
              <a:defRPr sz="1050">
                <a:solidFill>
                  <a:schemeClr val="tx1"/>
                </a:solidFill>
                <a:latin typeface="+mn-lt"/>
                <a:cs typeface="+mn-cs"/>
              </a:defRPr>
            </a:lvl9pPr>
          </a:lstStyle>
          <a:p>
            <a:pPr>
              <a:buFont typeface="Arial" panose="020B0604020202020204" pitchFamily="34" charset="0"/>
              <a:buNone/>
            </a:pPr>
            <a:endParaRPr lang="en-US" sz="1800" kern="0" dirty="0"/>
          </a:p>
        </p:txBody>
      </p:sp>
      <p:graphicFrame>
        <p:nvGraphicFramePr>
          <p:cNvPr id="8" name="Table 7">
            <a:extLst>
              <a:ext uri="{FF2B5EF4-FFF2-40B4-BE49-F238E27FC236}">
                <a16:creationId xmlns:a16="http://schemas.microsoft.com/office/drawing/2014/main" id="{2959E162-3684-3F30-7FBF-23BA704B8FA3}"/>
              </a:ext>
            </a:extLst>
          </p:cNvPr>
          <p:cNvGraphicFramePr>
            <a:graphicFrameLocks noGrp="1"/>
          </p:cNvGraphicFramePr>
          <p:nvPr>
            <p:extLst>
              <p:ext uri="{D42A27DB-BD31-4B8C-83A1-F6EECF244321}">
                <p14:modId xmlns:p14="http://schemas.microsoft.com/office/powerpoint/2010/main" val="2814085281"/>
              </p:ext>
            </p:extLst>
          </p:nvPr>
        </p:nvGraphicFramePr>
        <p:xfrm>
          <a:off x="335360" y="1963919"/>
          <a:ext cx="7525271" cy="4201385"/>
        </p:xfrm>
        <a:graphic>
          <a:graphicData uri="http://schemas.openxmlformats.org/drawingml/2006/table">
            <a:tbl>
              <a:tblPr firstRow="1" bandRow="1">
                <a:tableStyleId>{3B4B98B0-60AC-42C2-AFA5-B58CD77FA1E5}</a:tableStyleId>
              </a:tblPr>
              <a:tblGrid>
                <a:gridCol w="3255872">
                  <a:extLst>
                    <a:ext uri="{9D8B030D-6E8A-4147-A177-3AD203B41FA5}">
                      <a16:colId xmlns:a16="http://schemas.microsoft.com/office/drawing/2014/main" val="3685043907"/>
                    </a:ext>
                  </a:extLst>
                </a:gridCol>
                <a:gridCol w="4269399">
                  <a:extLst>
                    <a:ext uri="{9D8B030D-6E8A-4147-A177-3AD203B41FA5}">
                      <a16:colId xmlns:a16="http://schemas.microsoft.com/office/drawing/2014/main" val="977351253"/>
                    </a:ext>
                  </a:extLst>
                </a:gridCol>
              </a:tblGrid>
              <a:tr h="0">
                <a:tc>
                  <a:txBody>
                    <a:bodyPr/>
                    <a:lstStyle/>
                    <a:p>
                      <a:r>
                        <a:rPr lang="en-US" sz="1500" dirty="0"/>
                        <a:t>Feature</a:t>
                      </a:r>
                    </a:p>
                  </a:txBody>
                  <a:tcPr marL="121920" marR="121920" marT="60960" marB="60960"/>
                </a:tc>
                <a:tc>
                  <a:txBody>
                    <a:bodyPr/>
                    <a:lstStyle/>
                    <a:p>
                      <a:r>
                        <a:rPr lang="en-US" sz="1500" dirty="0"/>
                        <a:t>Benefit</a:t>
                      </a:r>
                    </a:p>
                  </a:txBody>
                  <a:tcPr marL="121920" marR="121920" marT="60960" marB="60960"/>
                </a:tc>
                <a:extLst>
                  <a:ext uri="{0D108BD9-81ED-4DB2-BD59-A6C34878D82A}">
                    <a16:rowId xmlns:a16="http://schemas.microsoft.com/office/drawing/2014/main" val="770600756"/>
                  </a:ext>
                </a:extLst>
              </a:tr>
              <a:tr h="553745">
                <a:tc>
                  <a:txBody>
                    <a:bodyPr/>
                    <a:lstStyle/>
                    <a:p>
                      <a:r>
                        <a:rPr lang="en-US" sz="1200" dirty="0"/>
                        <a:t>YOLO-based models</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No need to be a domain expert - leverage the power of </a:t>
                      </a:r>
                      <a:r>
                        <a:rPr lang="en-US" sz="1200" dirty="0" err="1"/>
                        <a:t>Ultralytics</a:t>
                      </a:r>
                      <a:r>
                        <a:rPr lang="en-US" sz="1200" dirty="0"/>
                        <a:t>’ YOLO models directly in DEEPCRAFT™ Studio.</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You also greatly reduce the time spend on data labeling.</a:t>
                      </a:r>
                    </a:p>
                  </a:txBody>
                  <a:tcPr marL="121920" marR="121920" marT="60960" marB="60960"/>
                </a:tc>
                <a:extLst>
                  <a:ext uri="{0D108BD9-81ED-4DB2-BD59-A6C34878D82A}">
                    <a16:rowId xmlns:a16="http://schemas.microsoft.com/office/drawing/2014/main" val="2034159427"/>
                  </a:ext>
                </a:extLst>
              </a:tr>
              <a:tr h="432000">
                <a:tc>
                  <a:txBody>
                    <a:bodyPr/>
                    <a:lstStyle/>
                    <a:p>
                      <a:r>
                        <a:rPr lang="en-US" sz="1200" dirty="0"/>
                        <a:t>Model types</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Build a model for image classification or object detection.</a:t>
                      </a:r>
                    </a:p>
                  </a:txBody>
                  <a:tcPr marL="121920" marR="121920" marT="60960" marB="60960"/>
                </a:tc>
                <a:extLst>
                  <a:ext uri="{0D108BD9-81ED-4DB2-BD59-A6C34878D82A}">
                    <a16:rowId xmlns:a16="http://schemas.microsoft.com/office/drawing/2014/main" val="1259744794"/>
                  </a:ext>
                </a:extLst>
              </a:tr>
              <a:tr h="553745">
                <a:tc>
                  <a:txBody>
                    <a:bodyPr/>
                    <a:lstStyle/>
                    <a:p>
                      <a:r>
                        <a:rPr lang="en-US" sz="1200" dirty="0"/>
                        <a:t>Cloud training</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Train through DEEPCRAFT™ Studio, without the need for local training – saving resources.</a:t>
                      </a:r>
                    </a:p>
                  </a:txBody>
                  <a:tcPr marL="121920" marR="121920" marT="60960" marB="60960"/>
                </a:tc>
                <a:extLst>
                  <a:ext uri="{0D108BD9-81ED-4DB2-BD59-A6C34878D82A}">
                    <a16:rowId xmlns:a16="http://schemas.microsoft.com/office/drawing/2014/main" val="1530212228"/>
                  </a:ext>
                </a:extLst>
              </a:tr>
              <a:tr h="55374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End-to-end</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Simply upload data of what you want to detect. Model optimization made easy and visualized in DEEPCRAFT™ Studio. In the end you get optimized C code, easy to incorporate into any application.</a:t>
                      </a:r>
                    </a:p>
                  </a:txBody>
                  <a:tcPr marL="121920" marR="121920" marT="60960" marB="60960"/>
                </a:tc>
                <a:extLst>
                  <a:ext uri="{0D108BD9-81ED-4DB2-BD59-A6C34878D82A}">
                    <a16:rowId xmlns:a16="http://schemas.microsoft.com/office/drawing/2014/main" val="3989361982"/>
                  </a:ext>
                </a:extLst>
              </a:tr>
              <a:tr h="432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Easy data augmentation</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Pick and choose between 10+ data augmentation options and automatically apply them during training.</a:t>
                      </a:r>
                    </a:p>
                  </a:txBody>
                  <a:tcPr marL="121920" marR="121920" marT="60960" marB="60960"/>
                </a:tc>
                <a:extLst>
                  <a:ext uri="{0D108BD9-81ED-4DB2-BD59-A6C34878D82A}">
                    <a16:rowId xmlns:a16="http://schemas.microsoft.com/office/drawing/2014/main" val="2188292213"/>
                  </a:ext>
                </a:extLst>
              </a:tr>
              <a:tr h="432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Optimized for PSOC™ Edge</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Code generated is optimized for Infineon’s PSOC™ Edge MCUs and designed to be seamlessly integrated, drastically reducing time spent on porting.</a:t>
                      </a:r>
                    </a:p>
                  </a:txBody>
                  <a:tcPr marL="121920" marR="121920" marT="60960" marB="60960"/>
                </a:tc>
                <a:extLst>
                  <a:ext uri="{0D108BD9-81ED-4DB2-BD59-A6C34878D82A}">
                    <a16:rowId xmlns:a16="http://schemas.microsoft.com/office/drawing/2014/main" val="3472877227"/>
                  </a:ext>
                </a:extLst>
              </a:tr>
            </a:tbl>
          </a:graphicData>
        </a:graphic>
      </p:graphicFrame>
      <p:cxnSp>
        <p:nvCxnSpPr>
          <p:cNvPr id="17" name="Straight Connector 16">
            <a:extLst>
              <a:ext uri="{FF2B5EF4-FFF2-40B4-BE49-F238E27FC236}">
                <a16:creationId xmlns:a16="http://schemas.microsoft.com/office/drawing/2014/main" id="{B1259F40-B922-5479-1695-0C520DB1DA66}"/>
              </a:ext>
            </a:extLst>
          </p:cNvPr>
          <p:cNvCxnSpPr/>
          <p:nvPr/>
        </p:nvCxnSpPr>
        <p:spPr>
          <a:xfrm>
            <a:off x="8001000" y="1269651"/>
            <a:ext cx="0" cy="5112000"/>
          </a:xfrm>
          <a:prstGeom prst="line">
            <a:avLst/>
          </a:prstGeom>
          <a:ln w="9525">
            <a:solidFill>
              <a:schemeClr val="bg2"/>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CE06E1B2-CC64-3C75-A70E-91A4C442565F}"/>
              </a:ext>
            </a:extLst>
          </p:cNvPr>
          <p:cNvGrpSpPr>
            <a:grpSpLocks noChangeAspect="1"/>
          </p:cNvGrpSpPr>
          <p:nvPr/>
        </p:nvGrpSpPr>
        <p:grpSpPr>
          <a:xfrm>
            <a:off x="8328247" y="1654031"/>
            <a:ext cx="3600399" cy="2966724"/>
            <a:chOff x="8946004" y="2309491"/>
            <a:chExt cx="2493170" cy="2054369"/>
          </a:xfrm>
        </p:grpSpPr>
        <p:pic>
          <p:nvPicPr>
            <p:cNvPr id="9" name="Picture 46">
              <a:extLst>
                <a:ext uri="{FF2B5EF4-FFF2-40B4-BE49-F238E27FC236}">
                  <a16:creationId xmlns:a16="http://schemas.microsoft.com/office/drawing/2014/main" id="{1FCDE604-E82E-EAC4-91E4-431D095A1233}"/>
                </a:ext>
              </a:extLst>
            </p:cNvPr>
            <p:cNvPicPr>
              <a:picLocks noChangeAspect="1"/>
            </p:cNvPicPr>
            <p:nvPr/>
          </p:nvPicPr>
          <p:blipFill>
            <a:blip r:embed="rId4"/>
            <a:srcRect/>
            <a:stretch/>
          </p:blipFill>
          <p:spPr>
            <a:xfrm>
              <a:off x="8946004" y="2309491"/>
              <a:ext cx="2493170" cy="2054369"/>
            </a:xfrm>
            <a:prstGeom prst="rect">
              <a:avLst/>
            </a:prstGeom>
          </p:spPr>
        </p:pic>
        <p:pic>
          <p:nvPicPr>
            <p:cNvPr id="10" name="Picture 9">
              <a:extLst>
                <a:ext uri="{FF2B5EF4-FFF2-40B4-BE49-F238E27FC236}">
                  <a16:creationId xmlns:a16="http://schemas.microsoft.com/office/drawing/2014/main" id="{33FCF3DF-E575-9759-1A0B-DFF7AA2964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8328" y="2413327"/>
              <a:ext cx="2289674" cy="1324233"/>
            </a:xfrm>
            <a:prstGeom prst="rect">
              <a:avLst/>
            </a:prstGeom>
          </p:spPr>
        </p:pic>
      </p:grpSp>
      <p:sp>
        <p:nvSpPr>
          <p:cNvPr id="6" name="TextBox 5">
            <a:extLst>
              <a:ext uri="{FF2B5EF4-FFF2-40B4-BE49-F238E27FC236}">
                <a16:creationId xmlns:a16="http://schemas.microsoft.com/office/drawing/2014/main" id="{0A7BDD4A-318F-52D8-2CFC-E0F22ABCD6EB}"/>
              </a:ext>
            </a:extLst>
          </p:cNvPr>
          <p:cNvSpPr txBox="1"/>
          <p:nvPr/>
        </p:nvSpPr>
        <p:spPr bwMode="auto">
          <a:xfrm>
            <a:off x="8633648" y="4790682"/>
            <a:ext cx="2989595" cy="488486"/>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kumimoji="0" lang="en-US" sz="1200" b="0" i="0" u="none" strike="noStrike" kern="0" cap="none" spc="0" normalizeH="0" baseline="0" noProof="0" dirty="0">
                <a:ln>
                  <a:noFill/>
                </a:ln>
                <a:solidFill>
                  <a:srgbClr val="0A8276"/>
                </a:solidFill>
                <a:effectLst/>
                <a:uLnTx/>
                <a:uFillTx/>
                <a:latin typeface="Arial"/>
                <a:ea typeface="+mn-ea"/>
                <a:cs typeface="Arial"/>
              </a:rPr>
              <a:t>Deploy for free onto PSOC™ Edge!</a:t>
            </a:r>
            <a:endParaRPr lang="en-US" sz="1600" b="1" kern="0" baseline="0" dirty="0">
              <a:solidFill>
                <a:schemeClr val="tx2"/>
              </a:solidFill>
              <a:latin typeface="+mn-lt"/>
              <a:ea typeface="+mn-ea"/>
              <a:cs typeface="+mn-cs"/>
            </a:endParaRPr>
          </a:p>
        </p:txBody>
      </p:sp>
      <p:sp>
        <p:nvSpPr>
          <p:cNvPr id="11" name="TextBox 9">
            <a:extLst>
              <a:ext uri="{FF2B5EF4-FFF2-40B4-BE49-F238E27FC236}">
                <a16:creationId xmlns:a16="http://schemas.microsoft.com/office/drawing/2014/main" id="{6E3F72A8-11DD-40B1-8CAD-CDD576C3D680}"/>
              </a:ext>
            </a:extLst>
          </p:cNvPr>
          <p:cNvSpPr txBox="1">
            <a:spLocks/>
          </p:cNvSpPr>
          <p:nvPr>
            <p:custDataLst>
              <p:tags r:id="rId1"/>
            </p:custDataLst>
          </p:nvPr>
        </p:nvSpPr>
        <p:spPr bwMode="auto">
          <a:xfrm>
            <a:off x="407368" y="1124744"/>
            <a:ext cx="7453263" cy="529287"/>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DEEPCRAFT™ Studio also enables training Computer Vision models optimized for PSOC™ Edge, although the flow for data collection and model training is different. Below is a feature overview.</a:t>
            </a:r>
          </a:p>
        </p:txBody>
      </p:sp>
    </p:spTree>
    <p:extLst>
      <p:ext uri="{BB962C8B-B14F-4D97-AF65-F5344CB8AC3E}">
        <p14:creationId xmlns:p14="http://schemas.microsoft.com/office/powerpoint/2010/main" val="292180802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0774A-F645-D65B-A105-0EBDDD6BF13B}"/>
              </a:ext>
            </a:extLst>
          </p:cNvPr>
          <p:cNvSpPr>
            <a:spLocks noGrp="1"/>
          </p:cNvSpPr>
          <p:nvPr>
            <p:ph type="title"/>
          </p:nvPr>
        </p:nvSpPr>
        <p:spPr/>
        <p:txBody>
          <a:bodyPr/>
          <a:lstStyle/>
          <a:p>
            <a:r>
              <a:rPr lang="sv-SE" dirty="0"/>
              <a:t>Computer Vision: Collecting and Adding Data</a:t>
            </a:r>
          </a:p>
        </p:txBody>
      </p:sp>
      <p:sp>
        <p:nvSpPr>
          <p:cNvPr id="15" name="TextBox 9">
            <a:extLst>
              <a:ext uri="{FF2B5EF4-FFF2-40B4-BE49-F238E27FC236}">
                <a16:creationId xmlns:a16="http://schemas.microsoft.com/office/drawing/2014/main" id="{0AAC7264-CED9-4420-9B38-CF06093D8D26}"/>
              </a:ext>
            </a:extLst>
          </p:cNvPr>
          <p:cNvSpPr txBox="1">
            <a:spLocks/>
          </p:cNvSpPr>
          <p:nvPr>
            <p:custDataLst>
              <p:tags r:id="rId1"/>
            </p:custDataLst>
          </p:nvPr>
        </p:nvSpPr>
        <p:spPr bwMode="auto">
          <a:xfrm>
            <a:off x="407368" y="1124744"/>
            <a:ext cx="11233248"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Studio offers a quick way to collect and label images. </a:t>
            </a:r>
            <a:r>
              <a:rPr lang="en-US" sz="1200" b="1" kern="0" dirty="0">
                <a:solidFill>
                  <a:schemeClr val="tx1">
                    <a:lumMod val="100000"/>
                  </a:schemeClr>
                </a:solidFill>
                <a:latin typeface="Arial" panose="020B0604020202020204" pitchFamily="34" charset="0"/>
              </a:rPr>
              <a:t>New images </a:t>
            </a:r>
            <a:r>
              <a:rPr lang="en-US" sz="1200" kern="0" dirty="0">
                <a:solidFill>
                  <a:schemeClr val="tx1">
                    <a:lumMod val="100000"/>
                  </a:schemeClr>
                </a:solidFill>
                <a:latin typeface="Arial" panose="020B0604020202020204" pitchFamily="34" charset="0"/>
              </a:rPr>
              <a:t>(1) can be taken rapidly, </a:t>
            </a:r>
            <a:r>
              <a:rPr lang="en-US" sz="1200" b="1" kern="0" dirty="0">
                <a:solidFill>
                  <a:schemeClr val="tx1">
                    <a:lumMod val="100000"/>
                  </a:schemeClr>
                </a:solidFill>
                <a:latin typeface="Arial" panose="020B0604020202020204" pitchFamily="34" charset="0"/>
              </a:rPr>
              <a:t>Bounding Boxes</a:t>
            </a:r>
            <a:r>
              <a:rPr lang="en-US" sz="1200" kern="0" dirty="0">
                <a:solidFill>
                  <a:schemeClr val="tx1">
                    <a:lumMod val="100000"/>
                  </a:schemeClr>
                </a:solidFill>
                <a:latin typeface="Arial" panose="020B0604020202020204" pitchFamily="34" charset="0"/>
              </a:rPr>
              <a:t> (2) are drawn around objects. Around 700 high-quality labelled images can be collected in about an hour. Like with time-series data, existing images can simply be added to projects allowing leveraging of 3</a:t>
            </a:r>
            <a:r>
              <a:rPr lang="en-US" sz="1200" kern="0" baseline="30000" dirty="0">
                <a:solidFill>
                  <a:schemeClr val="tx1">
                    <a:lumMod val="100000"/>
                  </a:schemeClr>
                </a:solidFill>
                <a:latin typeface="Arial" panose="020B0604020202020204" pitchFamily="34" charset="0"/>
              </a:rPr>
              <a:t>rd</a:t>
            </a:r>
            <a:r>
              <a:rPr lang="en-US" sz="1200" kern="0" dirty="0">
                <a:solidFill>
                  <a:schemeClr val="tx1">
                    <a:lumMod val="100000"/>
                  </a:schemeClr>
                </a:solidFill>
                <a:latin typeface="Arial" panose="020B0604020202020204" pitchFamily="34" charset="0"/>
              </a:rPr>
              <a:t> parties too. </a:t>
            </a:r>
          </a:p>
        </p:txBody>
      </p:sp>
      <p:pic>
        <p:nvPicPr>
          <p:cNvPr id="7" name="Picture 6">
            <a:extLst>
              <a:ext uri="{FF2B5EF4-FFF2-40B4-BE49-F238E27FC236}">
                <a16:creationId xmlns:a16="http://schemas.microsoft.com/office/drawing/2014/main" id="{B21E845E-97C9-4358-97C0-C8A44F9460E5}"/>
              </a:ext>
            </a:extLst>
          </p:cNvPr>
          <p:cNvPicPr>
            <a:picLocks noChangeAspect="1"/>
          </p:cNvPicPr>
          <p:nvPr/>
        </p:nvPicPr>
        <p:blipFill>
          <a:blip r:embed="rId4"/>
          <a:stretch>
            <a:fillRect/>
          </a:stretch>
        </p:blipFill>
        <p:spPr>
          <a:xfrm>
            <a:off x="787486" y="1777655"/>
            <a:ext cx="9701002" cy="4819697"/>
          </a:xfrm>
          <a:prstGeom prst="rect">
            <a:avLst/>
          </a:prstGeom>
        </p:spPr>
      </p:pic>
      <p:grpSp>
        <p:nvGrpSpPr>
          <p:cNvPr id="16" name="Group 15">
            <a:extLst>
              <a:ext uri="{FF2B5EF4-FFF2-40B4-BE49-F238E27FC236}">
                <a16:creationId xmlns:a16="http://schemas.microsoft.com/office/drawing/2014/main" id="{E774631F-F68B-4841-9BF2-980DD2E07882}"/>
              </a:ext>
            </a:extLst>
          </p:cNvPr>
          <p:cNvGrpSpPr/>
          <p:nvPr/>
        </p:nvGrpSpPr>
        <p:grpSpPr>
          <a:xfrm>
            <a:off x="9513629" y="3721871"/>
            <a:ext cx="270982" cy="263866"/>
            <a:chOff x="640443" y="2752328"/>
            <a:chExt cx="270982" cy="263866"/>
          </a:xfrm>
        </p:grpSpPr>
        <p:sp>
          <p:nvSpPr>
            <p:cNvPr id="17" name="楕円 20">
              <a:extLst>
                <a:ext uri="{FF2B5EF4-FFF2-40B4-BE49-F238E27FC236}">
                  <a16:creationId xmlns:a16="http://schemas.microsoft.com/office/drawing/2014/main" id="{CB9F43DD-2746-4CED-BF1B-6C4670F8AFC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8" name="テキスト ボックス 30">
              <a:extLst>
                <a:ext uri="{FF2B5EF4-FFF2-40B4-BE49-F238E27FC236}">
                  <a16:creationId xmlns:a16="http://schemas.microsoft.com/office/drawing/2014/main" id="{AB06A825-0A7D-4E89-B17D-EB7DD57C6ECC}"/>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sz="1400"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8" name="Group 7">
            <a:extLst>
              <a:ext uri="{FF2B5EF4-FFF2-40B4-BE49-F238E27FC236}">
                <a16:creationId xmlns:a16="http://schemas.microsoft.com/office/drawing/2014/main" id="{050AA73D-8D85-438F-B8C2-ED0C90720761}"/>
              </a:ext>
            </a:extLst>
          </p:cNvPr>
          <p:cNvGrpSpPr/>
          <p:nvPr/>
        </p:nvGrpSpPr>
        <p:grpSpPr>
          <a:xfrm>
            <a:off x="520256" y="2151374"/>
            <a:ext cx="270982" cy="263866"/>
            <a:chOff x="640443" y="2752328"/>
            <a:chExt cx="270982" cy="263866"/>
          </a:xfrm>
        </p:grpSpPr>
        <p:sp>
          <p:nvSpPr>
            <p:cNvPr id="9" name="楕円 20">
              <a:extLst>
                <a:ext uri="{FF2B5EF4-FFF2-40B4-BE49-F238E27FC236}">
                  <a16:creationId xmlns:a16="http://schemas.microsoft.com/office/drawing/2014/main" id="{F0E20B85-3625-4409-BF18-ED1113F67EE3}"/>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0" name="テキスト ボックス 30">
              <a:extLst>
                <a:ext uri="{FF2B5EF4-FFF2-40B4-BE49-F238E27FC236}">
                  <a16:creationId xmlns:a16="http://schemas.microsoft.com/office/drawing/2014/main" id="{67181600-D891-486B-B127-6CA4093D2DD6}"/>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1" name="Rectangle 10">
            <a:extLst>
              <a:ext uri="{FF2B5EF4-FFF2-40B4-BE49-F238E27FC236}">
                <a16:creationId xmlns:a16="http://schemas.microsoft.com/office/drawing/2014/main" id="{84F0A2C7-89BE-4D3F-9F4D-C8FC78C9EAB4}"/>
              </a:ext>
            </a:extLst>
          </p:cNvPr>
          <p:cNvSpPr/>
          <p:nvPr/>
        </p:nvSpPr>
        <p:spPr bwMode="auto">
          <a:xfrm>
            <a:off x="791238" y="2457107"/>
            <a:ext cx="4833959" cy="342500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Tree>
    <p:extLst>
      <p:ext uri="{BB962C8B-B14F-4D97-AF65-F5344CB8AC3E}">
        <p14:creationId xmlns:p14="http://schemas.microsoft.com/office/powerpoint/2010/main" val="4145033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0774A-F645-D65B-A105-0EBDDD6BF13B}"/>
              </a:ext>
            </a:extLst>
          </p:cNvPr>
          <p:cNvSpPr>
            <a:spLocks noGrp="1"/>
          </p:cNvSpPr>
          <p:nvPr>
            <p:ph type="title"/>
          </p:nvPr>
        </p:nvSpPr>
        <p:spPr/>
        <p:txBody>
          <a:bodyPr/>
          <a:lstStyle/>
          <a:p>
            <a:r>
              <a:rPr lang="sv-SE" dirty="0"/>
              <a:t>Computer Vision: Augmentation</a:t>
            </a:r>
          </a:p>
        </p:txBody>
      </p:sp>
      <p:sp>
        <p:nvSpPr>
          <p:cNvPr id="3" name="TextBox 9">
            <a:extLst>
              <a:ext uri="{FF2B5EF4-FFF2-40B4-BE49-F238E27FC236}">
                <a16:creationId xmlns:a16="http://schemas.microsoft.com/office/drawing/2014/main" id="{4CFB81E5-1C79-40FD-B620-07FA32DB11F4}"/>
              </a:ext>
            </a:extLst>
          </p:cNvPr>
          <p:cNvSpPr txBox="1">
            <a:spLocks/>
          </p:cNvSpPr>
          <p:nvPr>
            <p:custDataLst>
              <p:tags r:id="rId1"/>
            </p:custDataLst>
          </p:nvPr>
        </p:nvSpPr>
        <p:spPr bwMode="auto">
          <a:xfrm>
            <a:off x="407367" y="1124744"/>
            <a:ext cx="11392253"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Since DEEPCRAFT™ Studio utilizes the retraining of YOLO, it also offers </a:t>
            </a:r>
            <a:r>
              <a:rPr lang="en-US" sz="1200" b="1" kern="0" dirty="0">
                <a:solidFill>
                  <a:schemeClr val="tx1">
                    <a:lumMod val="100000"/>
                  </a:schemeClr>
                </a:solidFill>
                <a:latin typeface="Arial" panose="020B0604020202020204" pitchFamily="34" charset="0"/>
              </a:rPr>
              <a:t>Augmentation of images </a:t>
            </a:r>
            <a:r>
              <a:rPr lang="en-US" sz="1200" kern="0" dirty="0">
                <a:solidFill>
                  <a:schemeClr val="tx1">
                    <a:lumMod val="100000"/>
                  </a:schemeClr>
                </a:solidFill>
                <a:latin typeface="Arial" panose="020B0604020202020204" pitchFamily="34" charset="0"/>
              </a:rPr>
              <a:t>(1). Details about what each of these do exists in </a:t>
            </a:r>
            <a:r>
              <a:rPr lang="en-US" sz="1200" kern="0" dirty="0" err="1">
                <a:solidFill>
                  <a:schemeClr val="tx1">
                    <a:lumMod val="100000"/>
                  </a:schemeClr>
                </a:solidFill>
                <a:latin typeface="Arial" panose="020B0604020202020204" pitchFamily="34" charset="0"/>
                <a:hlinkClick r:id="rId4"/>
              </a:rPr>
              <a:t>Ultralytic’s</a:t>
            </a:r>
            <a:r>
              <a:rPr lang="en-US" sz="1200" kern="0" dirty="0">
                <a:solidFill>
                  <a:schemeClr val="tx1">
                    <a:lumMod val="100000"/>
                  </a:schemeClr>
                </a:solidFill>
                <a:latin typeface="Arial" panose="020B0604020202020204" pitchFamily="34" charset="0"/>
                <a:hlinkClick r:id="rId4"/>
              </a:rPr>
              <a:t> documentation</a:t>
            </a:r>
            <a:r>
              <a:rPr lang="en-US" sz="1200" kern="0" dirty="0">
                <a:solidFill>
                  <a:schemeClr val="tx1">
                    <a:lumMod val="100000"/>
                  </a:schemeClr>
                </a:solidFill>
                <a:latin typeface="Arial" panose="020B0604020202020204" pitchFamily="34" charset="0"/>
              </a:rPr>
              <a:t> (2). Finding optimal settings for these depends heavily on the objects to be detected and the environment they’re in.</a:t>
            </a:r>
          </a:p>
        </p:txBody>
      </p:sp>
      <p:pic>
        <p:nvPicPr>
          <p:cNvPr id="4" name="Picture 3">
            <a:extLst>
              <a:ext uri="{FF2B5EF4-FFF2-40B4-BE49-F238E27FC236}">
                <a16:creationId xmlns:a16="http://schemas.microsoft.com/office/drawing/2014/main" id="{F58E8740-04B6-479D-84AE-1408E21D6A55}"/>
              </a:ext>
            </a:extLst>
          </p:cNvPr>
          <p:cNvPicPr>
            <a:picLocks noChangeAspect="1"/>
          </p:cNvPicPr>
          <p:nvPr/>
        </p:nvPicPr>
        <p:blipFill rotWithShape="1">
          <a:blip r:embed="rId5"/>
          <a:srcRect b="4125"/>
          <a:stretch/>
        </p:blipFill>
        <p:spPr>
          <a:xfrm>
            <a:off x="119336" y="1561624"/>
            <a:ext cx="7287797" cy="4891712"/>
          </a:xfrm>
          <a:prstGeom prst="rect">
            <a:avLst/>
          </a:prstGeom>
        </p:spPr>
      </p:pic>
      <p:sp>
        <p:nvSpPr>
          <p:cNvPr id="5" name="Rectangle 4">
            <a:extLst>
              <a:ext uri="{FF2B5EF4-FFF2-40B4-BE49-F238E27FC236}">
                <a16:creationId xmlns:a16="http://schemas.microsoft.com/office/drawing/2014/main" id="{6BDDE6B6-9C0F-4A75-A35A-3764DF9BDFD1}"/>
              </a:ext>
            </a:extLst>
          </p:cNvPr>
          <p:cNvSpPr/>
          <p:nvPr/>
        </p:nvSpPr>
        <p:spPr bwMode="auto">
          <a:xfrm>
            <a:off x="1358462" y="3645024"/>
            <a:ext cx="5281264" cy="280831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6" name="Group 5">
            <a:extLst>
              <a:ext uri="{FF2B5EF4-FFF2-40B4-BE49-F238E27FC236}">
                <a16:creationId xmlns:a16="http://schemas.microsoft.com/office/drawing/2014/main" id="{71D0A491-C218-4506-9654-5B3A77C19E17}"/>
              </a:ext>
            </a:extLst>
          </p:cNvPr>
          <p:cNvGrpSpPr/>
          <p:nvPr/>
        </p:nvGrpSpPr>
        <p:grpSpPr>
          <a:xfrm>
            <a:off x="1140864" y="3412594"/>
            <a:ext cx="289606" cy="257373"/>
            <a:chOff x="640443" y="2752328"/>
            <a:chExt cx="270982" cy="263866"/>
          </a:xfrm>
        </p:grpSpPr>
        <p:sp>
          <p:nvSpPr>
            <p:cNvPr id="7" name="楕円 20">
              <a:extLst>
                <a:ext uri="{FF2B5EF4-FFF2-40B4-BE49-F238E27FC236}">
                  <a16:creationId xmlns:a16="http://schemas.microsoft.com/office/drawing/2014/main" id="{10D82B64-37EC-4E59-8E8C-AA0B5FF429DC}"/>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8" name="テキスト ボックス 30">
              <a:extLst>
                <a:ext uri="{FF2B5EF4-FFF2-40B4-BE49-F238E27FC236}">
                  <a16:creationId xmlns:a16="http://schemas.microsoft.com/office/drawing/2014/main" id="{10A361BC-A283-45EE-A186-BC6B8E5973E5}"/>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304AA4BB-7919-463A-85F9-CE57F5D16D53}"/>
              </a:ext>
            </a:extLst>
          </p:cNvPr>
          <p:cNvPicPr>
            <a:picLocks noChangeAspect="1"/>
          </p:cNvPicPr>
          <p:nvPr/>
        </p:nvPicPr>
        <p:blipFill>
          <a:blip r:embed="rId6"/>
          <a:stretch>
            <a:fillRect/>
          </a:stretch>
        </p:blipFill>
        <p:spPr>
          <a:xfrm>
            <a:off x="6826766" y="3289817"/>
            <a:ext cx="5222747" cy="3040022"/>
          </a:xfrm>
          <a:prstGeom prst="rect">
            <a:avLst/>
          </a:prstGeom>
        </p:spPr>
      </p:pic>
      <p:sp>
        <p:nvSpPr>
          <p:cNvPr id="10" name="Rectangle 9">
            <a:extLst>
              <a:ext uri="{FF2B5EF4-FFF2-40B4-BE49-F238E27FC236}">
                <a16:creationId xmlns:a16="http://schemas.microsoft.com/office/drawing/2014/main" id="{3ED18F1F-9E39-4915-9603-E95FF55226BD}"/>
              </a:ext>
            </a:extLst>
          </p:cNvPr>
          <p:cNvSpPr/>
          <p:nvPr/>
        </p:nvSpPr>
        <p:spPr bwMode="auto">
          <a:xfrm>
            <a:off x="6791400" y="3289817"/>
            <a:ext cx="5281264" cy="304002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1" name="Group 10">
            <a:extLst>
              <a:ext uri="{FF2B5EF4-FFF2-40B4-BE49-F238E27FC236}">
                <a16:creationId xmlns:a16="http://schemas.microsoft.com/office/drawing/2014/main" id="{7C7CD293-0C29-4EBE-869A-419F6D4499D9}"/>
              </a:ext>
            </a:extLst>
          </p:cNvPr>
          <p:cNvGrpSpPr/>
          <p:nvPr/>
        </p:nvGrpSpPr>
        <p:grpSpPr>
          <a:xfrm>
            <a:off x="11815396" y="3032444"/>
            <a:ext cx="289606" cy="257373"/>
            <a:chOff x="640443" y="2752328"/>
            <a:chExt cx="270982" cy="263866"/>
          </a:xfrm>
        </p:grpSpPr>
        <p:sp>
          <p:nvSpPr>
            <p:cNvPr id="12" name="楕円 20">
              <a:extLst>
                <a:ext uri="{FF2B5EF4-FFF2-40B4-BE49-F238E27FC236}">
                  <a16:creationId xmlns:a16="http://schemas.microsoft.com/office/drawing/2014/main" id="{A4FB0B7D-9194-4750-9C6C-5D9ABAD146F3}"/>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3" name="テキスト ボックス 30">
              <a:extLst>
                <a:ext uri="{FF2B5EF4-FFF2-40B4-BE49-F238E27FC236}">
                  <a16:creationId xmlns:a16="http://schemas.microsoft.com/office/drawing/2014/main" id="{DE5C6381-C040-4AD9-86D8-D41A4F6D5055}"/>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1690200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998D79-1EBC-4795-BC1E-EBDF3DE7E74A}"/>
              </a:ext>
            </a:extLst>
          </p:cNvPr>
          <p:cNvPicPr>
            <a:picLocks noChangeAspect="1"/>
          </p:cNvPicPr>
          <p:nvPr/>
        </p:nvPicPr>
        <p:blipFill>
          <a:blip r:embed="rId4"/>
          <a:stretch>
            <a:fillRect/>
          </a:stretch>
        </p:blipFill>
        <p:spPr>
          <a:xfrm>
            <a:off x="421359" y="1640867"/>
            <a:ext cx="6308721" cy="4956485"/>
          </a:xfrm>
          <a:prstGeom prst="rect">
            <a:avLst/>
          </a:prstGeom>
        </p:spPr>
      </p:pic>
      <p:sp>
        <p:nvSpPr>
          <p:cNvPr id="2" name="Title 1">
            <a:extLst>
              <a:ext uri="{FF2B5EF4-FFF2-40B4-BE49-F238E27FC236}">
                <a16:creationId xmlns:a16="http://schemas.microsoft.com/office/drawing/2014/main" id="{F8B0774A-F645-D65B-A105-0EBDDD6BF13B}"/>
              </a:ext>
            </a:extLst>
          </p:cNvPr>
          <p:cNvSpPr>
            <a:spLocks noGrp="1"/>
          </p:cNvSpPr>
          <p:nvPr>
            <p:ph type="title"/>
          </p:nvPr>
        </p:nvSpPr>
        <p:spPr/>
        <p:txBody>
          <a:bodyPr/>
          <a:lstStyle/>
          <a:p>
            <a:r>
              <a:rPr lang="sv-SE" dirty="0"/>
              <a:t>Computer Vision: Training the Model</a:t>
            </a:r>
          </a:p>
        </p:txBody>
      </p:sp>
      <p:sp>
        <p:nvSpPr>
          <p:cNvPr id="5" name="TextBox 9">
            <a:extLst>
              <a:ext uri="{FF2B5EF4-FFF2-40B4-BE49-F238E27FC236}">
                <a16:creationId xmlns:a16="http://schemas.microsoft.com/office/drawing/2014/main" id="{3EAB60EA-E1D7-40F3-AC47-320B4E8C051E}"/>
              </a:ext>
            </a:extLst>
          </p:cNvPr>
          <p:cNvSpPr txBox="1">
            <a:spLocks/>
          </p:cNvSpPr>
          <p:nvPr>
            <p:custDataLst>
              <p:tags r:id="rId1"/>
            </p:custDataLst>
          </p:nvPr>
        </p:nvSpPr>
        <p:spPr bwMode="auto">
          <a:xfrm>
            <a:off x="407367" y="980728"/>
            <a:ext cx="11392253"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After the augmented data has been added, different </a:t>
            </a:r>
            <a:r>
              <a:rPr lang="en-US" sz="1200" b="1" kern="0" dirty="0">
                <a:solidFill>
                  <a:schemeClr val="tx1">
                    <a:lumMod val="100000"/>
                  </a:schemeClr>
                </a:solidFill>
                <a:latin typeface="Arial" panose="020B0604020202020204" pitchFamily="34" charset="0"/>
              </a:rPr>
              <a:t>versions of YOLO </a:t>
            </a:r>
            <a:r>
              <a:rPr lang="en-US" sz="1200" kern="0" dirty="0">
                <a:solidFill>
                  <a:schemeClr val="tx1">
                    <a:lumMod val="100000"/>
                  </a:schemeClr>
                </a:solidFill>
                <a:latin typeface="Arial" panose="020B0604020202020204" pitchFamily="34" charset="0"/>
              </a:rPr>
              <a:t>(1) and </a:t>
            </a:r>
            <a:r>
              <a:rPr lang="en-US" sz="1200" b="1" kern="0" dirty="0">
                <a:solidFill>
                  <a:schemeClr val="tx1">
                    <a:lumMod val="100000"/>
                  </a:schemeClr>
                </a:solidFill>
                <a:latin typeface="Arial" panose="020B0604020202020204" pitchFamily="34" charset="0"/>
              </a:rPr>
              <a:t>Image Sizes </a:t>
            </a:r>
            <a:r>
              <a:rPr lang="en-US" sz="1200" kern="0" dirty="0">
                <a:solidFill>
                  <a:schemeClr val="tx1">
                    <a:lumMod val="100000"/>
                  </a:schemeClr>
                </a:solidFill>
                <a:latin typeface="Arial" panose="020B0604020202020204" pitchFamily="34" charset="0"/>
              </a:rPr>
              <a:t>(2) can be selected. Both of these impact the final model size, and warrant consideration. </a:t>
            </a:r>
            <a:r>
              <a:rPr lang="en-US" sz="1200" b="1" kern="0" dirty="0">
                <a:solidFill>
                  <a:schemeClr val="tx1">
                    <a:lumMod val="100000"/>
                  </a:schemeClr>
                </a:solidFill>
                <a:latin typeface="Arial" panose="020B0604020202020204" pitchFamily="34" charset="0"/>
              </a:rPr>
              <a:t>Advanced Training Options </a:t>
            </a:r>
            <a:r>
              <a:rPr lang="en-US" sz="1200" kern="0" dirty="0">
                <a:solidFill>
                  <a:schemeClr val="tx1">
                    <a:lumMod val="100000"/>
                  </a:schemeClr>
                </a:solidFill>
                <a:latin typeface="Arial" panose="020B0604020202020204" pitchFamily="34" charset="0"/>
              </a:rPr>
              <a:t>(3) can also be selected. Instead of beginning with the YOLO pretrained models, </a:t>
            </a:r>
            <a:r>
              <a:rPr lang="en-US" sz="1200" b="1" kern="0" dirty="0">
                <a:solidFill>
                  <a:schemeClr val="tx1">
                    <a:lumMod val="100000"/>
                  </a:schemeClr>
                </a:solidFill>
                <a:latin typeface="Arial" panose="020B0604020202020204" pitchFamily="34" charset="0"/>
              </a:rPr>
              <a:t>custom model weights can be imported </a:t>
            </a:r>
            <a:r>
              <a:rPr lang="en-US" sz="1200" kern="0" dirty="0">
                <a:solidFill>
                  <a:schemeClr val="tx1">
                    <a:lumMod val="100000"/>
                  </a:schemeClr>
                </a:solidFill>
                <a:latin typeface="Arial" panose="020B0604020202020204" pitchFamily="34" charset="0"/>
              </a:rPr>
              <a:t>(4) and retrained. Finally, </a:t>
            </a:r>
            <a:r>
              <a:rPr lang="en-US" sz="1200" b="1" kern="0" dirty="0">
                <a:solidFill>
                  <a:schemeClr val="tx1">
                    <a:lumMod val="100000"/>
                  </a:schemeClr>
                </a:solidFill>
                <a:latin typeface="Arial" panose="020B0604020202020204" pitchFamily="34" charset="0"/>
              </a:rPr>
              <a:t>model training </a:t>
            </a:r>
            <a:r>
              <a:rPr lang="en-US" sz="1200" kern="0" dirty="0">
                <a:solidFill>
                  <a:schemeClr val="tx1">
                    <a:lumMod val="100000"/>
                  </a:schemeClr>
                </a:solidFill>
                <a:latin typeface="Arial" panose="020B0604020202020204" pitchFamily="34" charset="0"/>
              </a:rPr>
              <a:t>(5) can begin.</a:t>
            </a:r>
          </a:p>
        </p:txBody>
      </p:sp>
      <p:sp>
        <p:nvSpPr>
          <p:cNvPr id="7" name="Rectangle 6">
            <a:extLst>
              <a:ext uri="{FF2B5EF4-FFF2-40B4-BE49-F238E27FC236}">
                <a16:creationId xmlns:a16="http://schemas.microsoft.com/office/drawing/2014/main" id="{4AF2D1ED-7D46-4DCF-9A6A-A794E5C7F379}"/>
              </a:ext>
            </a:extLst>
          </p:cNvPr>
          <p:cNvSpPr/>
          <p:nvPr/>
        </p:nvSpPr>
        <p:spPr bwMode="auto">
          <a:xfrm>
            <a:off x="2567608" y="2635269"/>
            <a:ext cx="1008112" cy="84290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8" name="Rectangle 7">
            <a:extLst>
              <a:ext uri="{FF2B5EF4-FFF2-40B4-BE49-F238E27FC236}">
                <a16:creationId xmlns:a16="http://schemas.microsoft.com/office/drawing/2014/main" id="{D666549B-B93B-4BC6-99A6-C37135183884}"/>
              </a:ext>
            </a:extLst>
          </p:cNvPr>
          <p:cNvSpPr/>
          <p:nvPr/>
        </p:nvSpPr>
        <p:spPr bwMode="auto">
          <a:xfrm>
            <a:off x="4295800" y="2808313"/>
            <a:ext cx="1344836" cy="204800"/>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9" name="Rectangle 8">
            <a:extLst>
              <a:ext uri="{FF2B5EF4-FFF2-40B4-BE49-F238E27FC236}">
                <a16:creationId xmlns:a16="http://schemas.microsoft.com/office/drawing/2014/main" id="{91C8BCC5-5EBD-4513-9244-45E316A1EA35}"/>
              </a:ext>
            </a:extLst>
          </p:cNvPr>
          <p:cNvSpPr/>
          <p:nvPr/>
        </p:nvSpPr>
        <p:spPr bwMode="auto">
          <a:xfrm>
            <a:off x="1487488" y="3730771"/>
            <a:ext cx="4588314" cy="156879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10" name="Rectangle 9">
            <a:extLst>
              <a:ext uri="{FF2B5EF4-FFF2-40B4-BE49-F238E27FC236}">
                <a16:creationId xmlns:a16="http://schemas.microsoft.com/office/drawing/2014/main" id="{8413684F-429D-48CC-835F-40CEFD0DF9E1}"/>
              </a:ext>
            </a:extLst>
          </p:cNvPr>
          <p:cNvSpPr/>
          <p:nvPr/>
        </p:nvSpPr>
        <p:spPr bwMode="auto">
          <a:xfrm flipV="1">
            <a:off x="1553378" y="6381519"/>
            <a:ext cx="1834310" cy="179023"/>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1" name="Group 10">
            <a:extLst>
              <a:ext uri="{FF2B5EF4-FFF2-40B4-BE49-F238E27FC236}">
                <a16:creationId xmlns:a16="http://schemas.microsoft.com/office/drawing/2014/main" id="{1D57DE91-D824-4DBF-B9CF-B76AA06CCDA0}"/>
              </a:ext>
            </a:extLst>
          </p:cNvPr>
          <p:cNvGrpSpPr/>
          <p:nvPr/>
        </p:nvGrpSpPr>
        <p:grpSpPr>
          <a:xfrm>
            <a:off x="3601887" y="2602219"/>
            <a:ext cx="289606" cy="257373"/>
            <a:chOff x="640443" y="2752328"/>
            <a:chExt cx="270982" cy="263866"/>
          </a:xfrm>
        </p:grpSpPr>
        <p:sp>
          <p:nvSpPr>
            <p:cNvPr id="12" name="楕円 20">
              <a:extLst>
                <a:ext uri="{FF2B5EF4-FFF2-40B4-BE49-F238E27FC236}">
                  <a16:creationId xmlns:a16="http://schemas.microsoft.com/office/drawing/2014/main" id="{EF5285DC-AFA6-4AAD-B49C-B05DA4094708}"/>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3" name="テキスト ボックス 30">
              <a:extLst>
                <a:ext uri="{FF2B5EF4-FFF2-40B4-BE49-F238E27FC236}">
                  <a16:creationId xmlns:a16="http://schemas.microsoft.com/office/drawing/2014/main" id="{D560DF8B-7F6C-4BA1-BE5F-515DEC37C978}"/>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2FCB92A5-ED30-4315-8616-D540AA821F8A}"/>
              </a:ext>
            </a:extLst>
          </p:cNvPr>
          <p:cNvGrpSpPr/>
          <p:nvPr/>
        </p:nvGrpSpPr>
        <p:grpSpPr>
          <a:xfrm>
            <a:off x="5628389" y="2568261"/>
            <a:ext cx="289606" cy="257373"/>
            <a:chOff x="640443" y="2752328"/>
            <a:chExt cx="270982" cy="263866"/>
          </a:xfrm>
        </p:grpSpPr>
        <p:sp>
          <p:nvSpPr>
            <p:cNvPr id="16" name="楕円 20">
              <a:extLst>
                <a:ext uri="{FF2B5EF4-FFF2-40B4-BE49-F238E27FC236}">
                  <a16:creationId xmlns:a16="http://schemas.microsoft.com/office/drawing/2014/main" id="{1CF51933-6C2C-4C74-AC09-305D171B4217}"/>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7" name="テキスト ボックス 30">
              <a:extLst>
                <a:ext uri="{FF2B5EF4-FFF2-40B4-BE49-F238E27FC236}">
                  <a16:creationId xmlns:a16="http://schemas.microsoft.com/office/drawing/2014/main" id="{64DD4255-FCDC-4AB8-ADD7-E46FB6DBE417}"/>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A459465E-723F-4D75-9F62-EF8067A6FDB0}"/>
              </a:ext>
            </a:extLst>
          </p:cNvPr>
          <p:cNvGrpSpPr/>
          <p:nvPr/>
        </p:nvGrpSpPr>
        <p:grpSpPr>
          <a:xfrm>
            <a:off x="6041847" y="3472663"/>
            <a:ext cx="289606" cy="257373"/>
            <a:chOff x="640443" y="2752328"/>
            <a:chExt cx="270982" cy="263866"/>
          </a:xfrm>
        </p:grpSpPr>
        <p:sp>
          <p:nvSpPr>
            <p:cNvPr id="19" name="楕円 20">
              <a:extLst>
                <a:ext uri="{FF2B5EF4-FFF2-40B4-BE49-F238E27FC236}">
                  <a16:creationId xmlns:a16="http://schemas.microsoft.com/office/drawing/2014/main" id="{9747FD24-410C-46A1-8975-F084B59A30DC}"/>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0" name="テキスト ボックス 30">
              <a:extLst>
                <a:ext uri="{FF2B5EF4-FFF2-40B4-BE49-F238E27FC236}">
                  <a16:creationId xmlns:a16="http://schemas.microsoft.com/office/drawing/2014/main" id="{FB5859FF-4904-453C-AAC0-518CC3814808}"/>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id="{1AF93A84-437E-4A72-AE94-AB0BCC8B6981}"/>
              </a:ext>
            </a:extLst>
          </p:cNvPr>
          <p:cNvGrpSpPr/>
          <p:nvPr/>
        </p:nvGrpSpPr>
        <p:grpSpPr>
          <a:xfrm>
            <a:off x="1192743" y="6291649"/>
            <a:ext cx="289606" cy="257373"/>
            <a:chOff x="640443" y="2752328"/>
            <a:chExt cx="270982" cy="263866"/>
          </a:xfrm>
        </p:grpSpPr>
        <p:sp>
          <p:nvSpPr>
            <p:cNvPr id="22" name="楕円 20">
              <a:extLst>
                <a:ext uri="{FF2B5EF4-FFF2-40B4-BE49-F238E27FC236}">
                  <a16:creationId xmlns:a16="http://schemas.microsoft.com/office/drawing/2014/main" id="{A34DFE0D-C146-4656-951B-0E5E448D90CB}"/>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3" name="テキスト ボックス 30">
              <a:extLst>
                <a:ext uri="{FF2B5EF4-FFF2-40B4-BE49-F238E27FC236}">
                  <a16:creationId xmlns:a16="http://schemas.microsoft.com/office/drawing/2014/main" id="{516DF570-D4EF-48B6-9CF8-B40C5A82B160}"/>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4" name="Rectangle 23">
            <a:extLst>
              <a:ext uri="{FF2B5EF4-FFF2-40B4-BE49-F238E27FC236}">
                <a16:creationId xmlns:a16="http://schemas.microsoft.com/office/drawing/2014/main" id="{73F23739-A4FC-4D84-8CEF-5CDB20B06705}"/>
              </a:ext>
            </a:extLst>
          </p:cNvPr>
          <p:cNvSpPr/>
          <p:nvPr/>
        </p:nvSpPr>
        <p:spPr bwMode="auto">
          <a:xfrm flipV="1">
            <a:off x="3448281" y="6381519"/>
            <a:ext cx="974992" cy="179024"/>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5" name="Group 24">
            <a:extLst>
              <a:ext uri="{FF2B5EF4-FFF2-40B4-BE49-F238E27FC236}">
                <a16:creationId xmlns:a16="http://schemas.microsoft.com/office/drawing/2014/main" id="{860F0117-416A-43B3-9F78-0ACAFAE2A864}"/>
              </a:ext>
            </a:extLst>
          </p:cNvPr>
          <p:cNvGrpSpPr/>
          <p:nvPr/>
        </p:nvGrpSpPr>
        <p:grpSpPr>
          <a:xfrm>
            <a:off x="4223792" y="6078769"/>
            <a:ext cx="289606" cy="257373"/>
            <a:chOff x="640443" y="2752328"/>
            <a:chExt cx="270982" cy="263866"/>
          </a:xfrm>
        </p:grpSpPr>
        <p:sp>
          <p:nvSpPr>
            <p:cNvPr id="26" name="楕円 20">
              <a:extLst>
                <a:ext uri="{FF2B5EF4-FFF2-40B4-BE49-F238E27FC236}">
                  <a16:creationId xmlns:a16="http://schemas.microsoft.com/office/drawing/2014/main" id="{5C11BA8A-E9B1-46BC-AB5F-96B30118132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7" name="テキスト ボックス 30">
              <a:extLst>
                <a:ext uri="{FF2B5EF4-FFF2-40B4-BE49-F238E27FC236}">
                  <a16:creationId xmlns:a16="http://schemas.microsoft.com/office/drawing/2014/main" id="{FCF3AEEF-25AB-4A0C-8274-0F6EA2A81FD8}"/>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3626338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20250227-1251-54.8186207">
            <a:hlinkClick r:id="" action="ppaction://media"/>
            <a:extLst>
              <a:ext uri="{FF2B5EF4-FFF2-40B4-BE49-F238E27FC236}">
                <a16:creationId xmlns:a16="http://schemas.microsoft.com/office/drawing/2014/main" id="{87306BF3-22C6-46A9-B928-3DEF9C3CBE5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59495" y="1484784"/>
            <a:ext cx="9398050" cy="5075927"/>
          </a:xfrm>
          <a:prstGeom prst="rect">
            <a:avLst/>
          </a:prstGeom>
        </p:spPr>
      </p:pic>
      <p:sp>
        <p:nvSpPr>
          <p:cNvPr id="2" name="Title 1">
            <a:extLst>
              <a:ext uri="{FF2B5EF4-FFF2-40B4-BE49-F238E27FC236}">
                <a16:creationId xmlns:a16="http://schemas.microsoft.com/office/drawing/2014/main" id="{F8B0774A-F645-D65B-A105-0EBDDD6BF13B}"/>
              </a:ext>
            </a:extLst>
          </p:cNvPr>
          <p:cNvSpPr>
            <a:spLocks noGrp="1"/>
          </p:cNvSpPr>
          <p:nvPr>
            <p:ph type="title"/>
          </p:nvPr>
        </p:nvSpPr>
        <p:spPr/>
        <p:txBody>
          <a:bodyPr/>
          <a:lstStyle/>
          <a:p>
            <a:r>
              <a:rPr lang="sv-SE" dirty="0"/>
              <a:t>Computer Vision: Model Evaluation</a:t>
            </a:r>
          </a:p>
        </p:txBody>
      </p:sp>
      <p:sp>
        <p:nvSpPr>
          <p:cNvPr id="7" name="Speech Bubble: Rectangle 6">
            <a:extLst>
              <a:ext uri="{FF2B5EF4-FFF2-40B4-BE49-F238E27FC236}">
                <a16:creationId xmlns:a16="http://schemas.microsoft.com/office/drawing/2014/main" id="{7028DE11-01F9-48D4-B2B1-A53D53A2DEF3}"/>
              </a:ext>
            </a:extLst>
          </p:cNvPr>
          <p:cNvSpPr/>
          <p:nvPr/>
        </p:nvSpPr>
        <p:spPr bwMode="auto">
          <a:xfrm>
            <a:off x="119336" y="5229200"/>
            <a:ext cx="1224136" cy="792087"/>
          </a:xfrm>
          <a:prstGeom prst="wedgeRectCallout">
            <a:avLst>
              <a:gd name="adj1" fmla="val 72127"/>
              <a:gd name="adj2" fmla="val 122671"/>
            </a:avLst>
          </a:prstGeom>
          <a:solidFill>
            <a:schemeClr val="accent6"/>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r>
              <a:rPr lang="sv-SE" sz="1600" baseline="0" dirty="0">
                <a:solidFill>
                  <a:schemeClr val="bg1"/>
                </a:solidFill>
                <a:latin typeface="+mn-lt"/>
                <a:ea typeface="+mn-ea"/>
                <a:cs typeface="+mn-cs"/>
              </a:rPr>
              <a:t>I’m a video! Play me!</a:t>
            </a:r>
          </a:p>
        </p:txBody>
      </p:sp>
      <p:sp>
        <p:nvSpPr>
          <p:cNvPr id="8" name="TextBox 9">
            <a:extLst>
              <a:ext uri="{FF2B5EF4-FFF2-40B4-BE49-F238E27FC236}">
                <a16:creationId xmlns:a16="http://schemas.microsoft.com/office/drawing/2014/main" id="{EC75BDF2-B6B8-4728-88C9-250EE989FA96}"/>
              </a:ext>
            </a:extLst>
          </p:cNvPr>
          <p:cNvSpPr txBox="1">
            <a:spLocks/>
          </p:cNvSpPr>
          <p:nvPr>
            <p:custDataLst>
              <p:tags r:id="rId3"/>
            </p:custDataLst>
          </p:nvPr>
        </p:nvSpPr>
        <p:spPr bwMode="auto">
          <a:xfrm>
            <a:off x="407367" y="980728"/>
            <a:ext cx="11392253" cy="6794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Once the model is finished training, it can be evaluated similarly to time-series models. Additionally, by pressing ‘Play’ on the network in the previous slide, live evaluation can be done as in the video below. Evaluate and iterate on the model and when you’re happy with it download and generate the optimized C code.</a:t>
            </a:r>
          </a:p>
        </p:txBody>
      </p:sp>
    </p:spTree>
    <p:extLst>
      <p:ext uri="{BB962C8B-B14F-4D97-AF65-F5344CB8AC3E}">
        <p14:creationId xmlns:p14="http://schemas.microsoft.com/office/powerpoint/2010/main" val="52774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59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0774A-F645-D65B-A105-0EBDDD6BF13B}"/>
              </a:ext>
            </a:extLst>
          </p:cNvPr>
          <p:cNvSpPr>
            <a:spLocks noGrp="1"/>
          </p:cNvSpPr>
          <p:nvPr>
            <p:ph type="title"/>
          </p:nvPr>
        </p:nvSpPr>
        <p:spPr/>
        <p:txBody>
          <a:bodyPr/>
          <a:lstStyle/>
          <a:p>
            <a:r>
              <a:rPr lang="sv-SE" dirty="0"/>
              <a:t>Computer Vision: Code Generation</a:t>
            </a:r>
          </a:p>
        </p:txBody>
      </p:sp>
      <p:sp>
        <p:nvSpPr>
          <p:cNvPr id="14" name="TextBox 13">
            <a:extLst>
              <a:ext uri="{FF2B5EF4-FFF2-40B4-BE49-F238E27FC236}">
                <a16:creationId xmlns:a16="http://schemas.microsoft.com/office/drawing/2014/main" id="{7DF06E54-78FE-46D0-A1C8-444D303A2B97}"/>
              </a:ext>
            </a:extLst>
          </p:cNvPr>
          <p:cNvSpPr txBox="1"/>
          <p:nvPr/>
        </p:nvSpPr>
        <p:spPr bwMode="auto">
          <a:xfrm>
            <a:off x="4367808" y="1556792"/>
            <a:ext cx="3528392" cy="1253164"/>
          </a:xfrm>
          <a:prstGeom prst="rect">
            <a:avLst/>
          </a:prstGeom>
          <a:noFill/>
          <a:ln w="9525">
            <a:noFill/>
            <a:miter lim="800000"/>
            <a:headEnd/>
            <a:tailEnd/>
          </a:ln>
          <a:effectLst/>
        </p:spPr>
        <p:txBody>
          <a:bodyPr wrap="square" lIns="0" tIns="0" rIns="0" bIns="0" rtlCol="0" anchor="t" anchorCtr="0">
            <a:spAutoFit/>
          </a:bodyPr>
          <a:lstStyle/>
          <a:p>
            <a:pPr defTabSz="609630" fontAlgn="auto">
              <a:spcBef>
                <a:spcPts val="200"/>
              </a:spcBef>
              <a:spcAft>
                <a:spcPts val="0"/>
              </a:spcAft>
              <a:buClr>
                <a:srgbClr val="0A8276"/>
              </a:buClr>
            </a:pPr>
            <a:r>
              <a:rPr lang="en-US" sz="1600" kern="0" dirty="0">
                <a:solidFill>
                  <a:schemeClr val="bg1"/>
                </a:solidFill>
                <a:latin typeface="Arial" panose="020B0604020202020204" pitchFamily="34" charset="0"/>
                <a:sym typeface="Arial"/>
              </a:rPr>
              <a:t>Define your model size and data augmentations. Train the model directly in Studio – no local training needed.</a:t>
            </a:r>
          </a:p>
          <a:p>
            <a:pPr marR="0" algn="l" defTabSz="576000" eaLnBrk="0" fontAlgn="auto" latinLnBrk="0" hangingPunct="0">
              <a:lnSpc>
                <a:spcPct val="120000"/>
              </a:lnSpc>
              <a:spcBef>
                <a:spcPts val="0"/>
              </a:spcBef>
              <a:spcAft>
                <a:spcPts val="0"/>
              </a:spcAft>
              <a:buClr>
                <a:schemeClr val="tx2"/>
              </a:buClr>
              <a:buSzTx/>
              <a:tabLst/>
            </a:pPr>
            <a:endParaRPr lang="sv-SE" sz="1600" kern="0" baseline="0" dirty="0">
              <a:solidFill>
                <a:schemeClr val="bg1"/>
              </a:solidFill>
              <a:latin typeface="+mn-lt"/>
              <a:ea typeface="+mn-ea"/>
              <a:cs typeface="+mn-cs"/>
            </a:endParaRPr>
          </a:p>
        </p:txBody>
      </p:sp>
      <p:pic>
        <p:nvPicPr>
          <p:cNvPr id="4" name="Picture 3">
            <a:extLst>
              <a:ext uri="{FF2B5EF4-FFF2-40B4-BE49-F238E27FC236}">
                <a16:creationId xmlns:a16="http://schemas.microsoft.com/office/drawing/2014/main" id="{269A146C-C9B6-41F2-95DB-D8754C1414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3512" y="1611138"/>
            <a:ext cx="10513168" cy="5058222"/>
          </a:xfrm>
          <a:prstGeom prst="rect">
            <a:avLst/>
          </a:prstGeom>
        </p:spPr>
      </p:pic>
      <p:sp>
        <p:nvSpPr>
          <p:cNvPr id="6" name="TextBox 9">
            <a:extLst>
              <a:ext uri="{FF2B5EF4-FFF2-40B4-BE49-F238E27FC236}">
                <a16:creationId xmlns:a16="http://schemas.microsoft.com/office/drawing/2014/main" id="{66F3820F-41BB-45EB-B341-778E201D4CBF}"/>
              </a:ext>
            </a:extLst>
          </p:cNvPr>
          <p:cNvSpPr txBox="1">
            <a:spLocks/>
          </p:cNvSpPr>
          <p:nvPr>
            <p:custDataLst>
              <p:tags r:id="rId1"/>
            </p:custDataLst>
          </p:nvPr>
        </p:nvSpPr>
        <p:spPr bwMode="auto">
          <a:xfrm>
            <a:off x="407367" y="980728"/>
            <a:ext cx="11392253" cy="576064"/>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By double-clicking on a </a:t>
            </a:r>
            <a:r>
              <a:rPr lang="en-US" sz="1200" b="1" kern="0" dirty="0">
                <a:solidFill>
                  <a:schemeClr val="tx1">
                    <a:lumMod val="100000"/>
                  </a:schemeClr>
                </a:solidFill>
                <a:latin typeface="Arial" panose="020B0604020202020204" pitchFamily="34" charset="0"/>
              </a:rPr>
              <a:t>.</a:t>
            </a:r>
            <a:r>
              <a:rPr lang="en-US" sz="1200" b="1" kern="0" dirty="0" err="1">
                <a:solidFill>
                  <a:schemeClr val="tx1">
                    <a:lumMod val="100000"/>
                  </a:schemeClr>
                </a:solidFill>
                <a:latin typeface="Arial" panose="020B0604020202020204" pitchFamily="34" charset="0"/>
              </a:rPr>
              <a:t>tflite</a:t>
            </a:r>
            <a:r>
              <a:rPr lang="en-US" sz="1200" b="1" kern="0" dirty="0">
                <a:solidFill>
                  <a:schemeClr val="tx1">
                    <a:lumMod val="100000"/>
                  </a:schemeClr>
                </a:solidFill>
                <a:latin typeface="Arial" panose="020B0604020202020204" pitchFamily="34" charset="0"/>
              </a:rPr>
              <a:t> </a:t>
            </a:r>
            <a:r>
              <a:rPr lang="en-US" sz="1200" kern="0" dirty="0">
                <a:solidFill>
                  <a:schemeClr val="tx1">
                    <a:lumMod val="100000"/>
                  </a:schemeClr>
                </a:solidFill>
                <a:latin typeface="Arial" panose="020B0604020202020204" pitchFamily="34" charset="0"/>
              </a:rPr>
              <a:t>(1), a </a:t>
            </a:r>
            <a:r>
              <a:rPr lang="en-US" sz="1200" b="1" kern="0" dirty="0" err="1">
                <a:solidFill>
                  <a:schemeClr val="tx1">
                    <a:lumMod val="100000"/>
                  </a:schemeClr>
                </a:solidFill>
                <a:latin typeface="Arial" panose="020B0604020202020204" pitchFamily="34" charset="0"/>
              </a:rPr>
              <a:t>GraphUX</a:t>
            </a:r>
            <a:r>
              <a:rPr lang="en-US" sz="1200" b="1" kern="0" dirty="0">
                <a:solidFill>
                  <a:schemeClr val="tx1">
                    <a:lumMod val="100000"/>
                  </a:schemeClr>
                </a:solidFill>
                <a:latin typeface="Arial" panose="020B0604020202020204" pitchFamily="34" charset="0"/>
              </a:rPr>
              <a:t> project </a:t>
            </a:r>
            <a:r>
              <a:rPr lang="en-US" sz="1200" kern="0" dirty="0">
                <a:solidFill>
                  <a:schemeClr val="tx1">
                    <a:lumMod val="100000"/>
                  </a:schemeClr>
                </a:solidFill>
                <a:latin typeface="Arial" panose="020B0604020202020204" pitchFamily="34" charset="0"/>
              </a:rPr>
              <a:t>(2)</a:t>
            </a:r>
            <a:r>
              <a:rPr lang="en-US" sz="1200" b="1" kern="0" dirty="0">
                <a:solidFill>
                  <a:schemeClr val="tx1">
                    <a:lumMod val="100000"/>
                  </a:schemeClr>
                </a:solidFill>
                <a:latin typeface="Arial" panose="020B0604020202020204" pitchFamily="34" charset="0"/>
              </a:rPr>
              <a:t> </a:t>
            </a:r>
            <a:r>
              <a:rPr lang="en-US" sz="1200" kern="0" dirty="0">
                <a:solidFill>
                  <a:schemeClr val="tx1">
                    <a:lumMod val="100000"/>
                  </a:schemeClr>
                </a:solidFill>
                <a:latin typeface="Arial" panose="020B0604020202020204" pitchFamily="34" charset="0"/>
              </a:rPr>
              <a:t>is generated with supporting nodes. In this case </a:t>
            </a:r>
            <a:r>
              <a:rPr lang="en-US" sz="1200" b="1" kern="0" dirty="0">
                <a:solidFill>
                  <a:schemeClr val="tx1">
                    <a:lumMod val="100000"/>
                  </a:schemeClr>
                </a:solidFill>
                <a:latin typeface="Arial" panose="020B0604020202020204" pitchFamily="34" charset="0"/>
              </a:rPr>
              <a:t>Resizing</a:t>
            </a:r>
            <a:r>
              <a:rPr lang="en-US" sz="1200" kern="0" dirty="0">
                <a:solidFill>
                  <a:schemeClr val="tx1">
                    <a:lumMod val="100000"/>
                  </a:schemeClr>
                </a:solidFill>
                <a:latin typeface="Arial" panose="020B0604020202020204" pitchFamily="34" charset="0"/>
              </a:rPr>
              <a:t> (3) the model, </a:t>
            </a:r>
            <a:r>
              <a:rPr lang="en-US" sz="1200" b="1" kern="0" dirty="0">
                <a:solidFill>
                  <a:schemeClr val="tx1">
                    <a:lumMod val="100000"/>
                  </a:schemeClr>
                </a:solidFill>
                <a:latin typeface="Arial" panose="020B0604020202020204" pitchFamily="34" charset="0"/>
              </a:rPr>
              <a:t>casting to and from the correct format </a:t>
            </a:r>
            <a:r>
              <a:rPr lang="en-US" sz="1200" kern="0" dirty="0">
                <a:solidFill>
                  <a:schemeClr val="tx1">
                    <a:lumMod val="100000"/>
                  </a:schemeClr>
                </a:solidFill>
                <a:latin typeface="Arial" panose="020B0604020202020204" pitchFamily="34" charset="0"/>
              </a:rPr>
              <a:t>(4) and </a:t>
            </a:r>
            <a:r>
              <a:rPr lang="en-US" sz="1200" b="1" kern="0" dirty="0">
                <a:solidFill>
                  <a:schemeClr val="tx1">
                    <a:lumMod val="100000"/>
                  </a:schemeClr>
                </a:solidFill>
                <a:latin typeface="Arial" panose="020B0604020202020204" pitchFamily="34" charset="0"/>
              </a:rPr>
              <a:t>Filtering </a:t>
            </a:r>
            <a:r>
              <a:rPr lang="en-US" sz="1200" kern="0" dirty="0">
                <a:solidFill>
                  <a:schemeClr val="tx1">
                    <a:lumMod val="100000"/>
                  </a:schemeClr>
                </a:solidFill>
                <a:latin typeface="Arial" panose="020B0604020202020204" pitchFamily="34" charset="0"/>
              </a:rPr>
              <a:t>(5) the YOLO predictions. All these can be adjusted, but the defaults work seamlessly with the Code Examples. When using ‘Generate Source Code’, C code for all nodes is generated and included in the </a:t>
            </a:r>
            <a:r>
              <a:rPr lang="en-US" sz="1200" kern="0" dirty="0" err="1">
                <a:solidFill>
                  <a:schemeClr val="tx1">
                    <a:lumMod val="100000"/>
                  </a:schemeClr>
                </a:solidFill>
                <a:latin typeface="Arial" panose="020B0604020202020204" pitchFamily="34" charset="0"/>
              </a:rPr>
              <a:t>model.c</a:t>
            </a:r>
            <a:r>
              <a:rPr lang="en-US" sz="1200" kern="0" dirty="0">
                <a:solidFill>
                  <a:schemeClr val="tx1">
                    <a:lumMod val="100000"/>
                  </a:schemeClr>
                </a:solidFill>
                <a:latin typeface="Arial" panose="020B0604020202020204" pitchFamily="34" charset="0"/>
              </a:rPr>
              <a:t>/h files.</a:t>
            </a:r>
            <a:endParaRPr lang="en-US" sz="1200" b="1" kern="0" dirty="0">
              <a:solidFill>
                <a:schemeClr val="tx1">
                  <a:lumMod val="10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45D801F7-7437-458B-8202-AE9EB5497CB6}"/>
              </a:ext>
            </a:extLst>
          </p:cNvPr>
          <p:cNvPicPr>
            <a:picLocks noChangeAspect="1"/>
          </p:cNvPicPr>
          <p:nvPr/>
        </p:nvPicPr>
        <p:blipFill>
          <a:blip r:embed="rId5"/>
          <a:stretch>
            <a:fillRect/>
          </a:stretch>
        </p:blipFill>
        <p:spPr>
          <a:xfrm>
            <a:off x="0" y="4915800"/>
            <a:ext cx="1709734" cy="1177416"/>
          </a:xfrm>
          <a:prstGeom prst="rect">
            <a:avLst/>
          </a:prstGeom>
        </p:spPr>
      </p:pic>
      <p:sp>
        <p:nvSpPr>
          <p:cNvPr id="8" name="Rectangle 7">
            <a:extLst>
              <a:ext uri="{FF2B5EF4-FFF2-40B4-BE49-F238E27FC236}">
                <a16:creationId xmlns:a16="http://schemas.microsoft.com/office/drawing/2014/main" id="{234E69E9-D39D-4E3D-91D2-8B48F051B988}"/>
              </a:ext>
            </a:extLst>
          </p:cNvPr>
          <p:cNvSpPr/>
          <p:nvPr/>
        </p:nvSpPr>
        <p:spPr bwMode="auto">
          <a:xfrm>
            <a:off x="238812" y="5979736"/>
            <a:ext cx="1410879" cy="113480"/>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9" name="Rectangle 8">
            <a:extLst>
              <a:ext uri="{FF2B5EF4-FFF2-40B4-BE49-F238E27FC236}">
                <a16:creationId xmlns:a16="http://schemas.microsoft.com/office/drawing/2014/main" id="{C07CBFF2-744B-4728-AF68-2187FD24A6D1}"/>
              </a:ext>
            </a:extLst>
          </p:cNvPr>
          <p:cNvSpPr/>
          <p:nvPr/>
        </p:nvSpPr>
        <p:spPr bwMode="auto">
          <a:xfrm>
            <a:off x="1719470" y="1611138"/>
            <a:ext cx="10472529" cy="505822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0" name="Group 9">
            <a:extLst>
              <a:ext uri="{FF2B5EF4-FFF2-40B4-BE49-F238E27FC236}">
                <a16:creationId xmlns:a16="http://schemas.microsoft.com/office/drawing/2014/main" id="{C3A6450F-FCD3-477C-882B-401F0FF6761C}"/>
              </a:ext>
            </a:extLst>
          </p:cNvPr>
          <p:cNvGrpSpPr/>
          <p:nvPr/>
        </p:nvGrpSpPr>
        <p:grpSpPr>
          <a:xfrm>
            <a:off x="45754" y="6123914"/>
            <a:ext cx="289606" cy="257373"/>
            <a:chOff x="640443" y="2752328"/>
            <a:chExt cx="270982" cy="263866"/>
          </a:xfrm>
        </p:grpSpPr>
        <p:sp>
          <p:nvSpPr>
            <p:cNvPr id="11" name="楕円 20">
              <a:extLst>
                <a:ext uri="{FF2B5EF4-FFF2-40B4-BE49-F238E27FC236}">
                  <a16:creationId xmlns:a16="http://schemas.microsoft.com/office/drawing/2014/main" id="{F8325ABF-7646-4DA0-836E-22ADB7315F06}"/>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2" name="テキスト ボックス 30">
              <a:extLst>
                <a:ext uri="{FF2B5EF4-FFF2-40B4-BE49-F238E27FC236}">
                  <a16:creationId xmlns:a16="http://schemas.microsoft.com/office/drawing/2014/main" id="{1A95B63A-4AB9-4FC7-9AD1-B0989DF46182}"/>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75459A70-2004-48FE-9BEB-F47D9DD815C6}"/>
              </a:ext>
            </a:extLst>
          </p:cNvPr>
          <p:cNvGrpSpPr/>
          <p:nvPr/>
        </p:nvGrpSpPr>
        <p:grpSpPr>
          <a:xfrm>
            <a:off x="11877056" y="1607532"/>
            <a:ext cx="289606" cy="257373"/>
            <a:chOff x="640443" y="2752328"/>
            <a:chExt cx="270982" cy="263866"/>
          </a:xfrm>
        </p:grpSpPr>
        <p:sp>
          <p:nvSpPr>
            <p:cNvPr id="15" name="楕円 20">
              <a:extLst>
                <a:ext uri="{FF2B5EF4-FFF2-40B4-BE49-F238E27FC236}">
                  <a16:creationId xmlns:a16="http://schemas.microsoft.com/office/drawing/2014/main" id="{28AE9CEA-EE1D-4816-A5F4-C9C6D3D558D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6" name="テキスト ボックス 30">
              <a:extLst>
                <a:ext uri="{FF2B5EF4-FFF2-40B4-BE49-F238E27FC236}">
                  <a16:creationId xmlns:a16="http://schemas.microsoft.com/office/drawing/2014/main" id="{B616777C-3A57-4BC8-8185-DE5BA00AED0C}"/>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7" name="Rectangle 16">
            <a:extLst>
              <a:ext uri="{FF2B5EF4-FFF2-40B4-BE49-F238E27FC236}">
                <a16:creationId xmlns:a16="http://schemas.microsoft.com/office/drawing/2014/main" id="{FC662DD2-18D6-454B-B06E-5587EE510142}"/>
              </a:ext>
            </a:extLst>
          </p:cNvPr>
          <p:cNvSpPr/>
          <p:nvPr/>
        </p:nvSpPr>
        <p:spPr bwMode="auto">
          <a:xfrm>
            <a:off x="5735960" y="3210339"/>
            <a:ext cx="2274979" cy="944218"/>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18" name="Rectangle 17">
            <a:extLst>
              <a:ext uri="{FF2B5EF4-FFF2-40B4-BE49-F238E27FC236}">
                <a16:creationId xmlns:a16="http://schemas.microsoft.com/office/drawing/2014/main" id="{2E508105-CB93-4476-A8AE-C64E27584EF7}"/>
              </a:ext>
            </a:extLst>
          </p:cNvPr>
          <p:cNvSpPr/>
          <p:nvPr/>
        </p:nvSpPr>
        <p:spPr bwMode="auto">
          <a:xfrm>
            <a:off x="8959551" y="3193773"/>
            <a:ext cx="3126432" cy="801757"/>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19" name="Rectangle 18">
            <a:extLst>
              <a:ext uri="{FF2B5EF4-FFF2-40B4-BE49-F238E27FC236}">
                <a16:creationId xmlns:a16="http://schemas.microsoft.com/office/drawing/2014/main" id="{1357E78E-2814-430A-9164-617075D372D1}"/>
              </a:ext>
            </a:extLst>
          </p:cNvPr>
          <p:cNvSpPr/>
          <p:nvPr/>
        </p:nvSpPr>
        <p:spPr bwMode="auto">
          <a:xfrm>
            <a:off x="1851852" y="5433390"/>
            <a:ext cx="2328262" cy="1096619"/>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20" name="Rectangle 19">
            <a:extLst>
              <a:ext uri="{FF2B5EF4-FFF2-40B4-BE49-F238E27FC236}">
                <a16:creationId xmlns:a16="http://schemas.microsoft.com/office/drawing/2014/main" id="{63CBE67D-EB91-44E3-9B6C-9B28E0B0E993}"/>
              </a:ext>
            </a:extLst>
          </p:cNvPr>
          <p:cNvSpPr/>
          <p:nvPr/>
        </p:nvSpPr>
        <p:spPr bwMode="auto">
          <a:xfrm>
            <a:off x="8399647" y="4442791"/>
            <a:ext cx="1976805" cy="675862"/>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1" name="Group 20">
            <a:extLst>
              <a:ext uri="{FF2B5EF4-FFF2-40B4-BE49-F238E27FC236}">
                <a16:creationId xmlns:a16="http://schemas.microsoft.com/office/drawing/2014/main" id="{3B3E1ACC-98A2-44B0-9045-EFF0A3FAE1D2}"/>
              </a:ext>
            </a:extLst>
          </p:cNvPr>
          <p:cNvGrpSpPr/>
          <p:nvPr/>
        </p:nvGrpSpPr>
        <p:grpSpPr>
          <a:xfrm>
            <a:off x="5446354" y="2936400"/>
            <a:ext cx="289606" cy="257373"/>
            <a:chOff x="640443" y="2752328"/>
            <a:chExt cx="270982" cy="263866"/>
          </a:xfrm>
        </p:grpSpPr>
        <p:sp>
          <p:nvSpPr>
            <p:cNvPr id="22" name="楕円 20">
              <a:extLst>
                <a:ext uri="{FF2B5EF4-FFF2-40B4-BE49-F238E27FC236}">
                  <a16:creationId xmlns:a16="http://schemas.microsoft.com/office/drawing/2014/main" id="{6C5B82AF-6142-49D3-9C6C-D2476E6CA3C3}"/>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3" name="テキスト ボックス 30">
              <a:extLst>
                <a:ext uri="{FF2B5EF4-FFF2-40B4-BE49-F238E27FC236}">
                  <a16:creationId xmlns:a16="http://schemas.microsoft.com/office/drawing/2014/main" id="{48B8385A-AB1D-4E4C-AE30-FF72631CC58D}"/>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9E0D0184-BE67-480A-8191-B2CFD3F7B193}"/>
              </a:ext>
            </a:extLst>
          </p:cNvPr>
          <p:cNvGrpSpPr/>
          <p:nvPr/>
        </p:nvGrpSpPr>
        <p:grpSpPr>
          <a:xfrm>
            <a:off x="10849816" y="4442791"/>
            <a:ext cx="289606" cy="257373"/>
            <a:chOff x="640443" y="2752328"/>
            <a:chExt cx="270982" cy="263866"/>
          </a:xfrm>
        </p:grpSpPr>
        <p:sp>
          <p:nvSpPr>
            <p:cNvPr id="25" name="楕円 20">
              <a:extLst>
                <a:ext uri="{FF2B5EF4-FFF2-40B4-BE49-F238E27FC236}">
                  <a16:creationId xmlns:a16="http://schemas.microsoft.com/office/drawing/2014/main" id="{C955F524-6A08-450A-9E82-4711EE36A04E}"/>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6" name="テキスト ボックス 30">
              <a:extLst>
                <a:ext uri="{FF2B5EF4-FFF2-40B4-BE49-F238E27FC236}">
                  <a16:creationId xmlns:a16="http://schemas.microsoft.com/office/drawing/2014/main" id="{E8A427B3-CC93-4F65-B1C1-B1ED6ABE5C74}"/>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cxnSp>
        <p:nvCxnSpPr>
          <p:cNvPr id="27" name="Straight Arrow Connector 26">
            <a:extLst>
              <a:ext uri="{FF2B5EF4-FFF2-40B4-BE49-F238E27FC236}">
                <a16:creationId xmlns:a16="http://schemas.microsoft.com/office/drawing/2014/main" id="{42DB62FF-B130-442A-9CF5-B31DE5CBCC42}"/>
              </a:ext>
            </a:extLst>
          </p:cNvPr>
          <p:cNvCxnSpPr>
            <a:cxnSpLocks/>
          </p:cNvCxnSpPr>
          <p:nvPr/>
        </p:nvCxnSpPr>
        <p:spPr>
          <a:xfrm flipH="1">
            <a:off x="10430274" y="4610100"/>
            <a:ext cx="355836" cy="9006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2296C5E-7F0A-485B-AB5A-D7EDEF07053D}"/>
              </a:ext>
            </a:extLst>
          </p:cNvPr>
          <p:cNvCxnSpPr>
            <a:cxnSpLocks/>
          </p:cNvCxnSpPr>
          <p:nvPr/>
        </p:nvCxnSpPr>
        <p:spPr>
          <a:xfrm flipH="1" flipV="1">
            <a:off x="10849817" y="4049876"/>
            <a:ext cx="69643" cy="3392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9AFB055B-689F-4953-BFD8-54A35F52CA60}"/>
              </a:ext>
            </a:extLst>
          </p:cNvPr>
          <p:cNvGrpSpPr/>
          <p:nvPr/>
        </p:nvGrpSpPr>
        <p:grpSpPr>
          <a:xfrm>
            <a:off x="4155900" y="5190688"/>
            <a:ext cx="289606" cy="257373"/>
            <a:chOff x="640443" y="2752328"/>
            <a:chExt cx="270982" cy="263866"/>
          </a:xfrm>
        </p:grpSpPr>
        <p:sp>
          <p:nvSpPr>
            <p:cNvPr id="35" name="楕円 20">
              <a:extLst>
                <a:ext uri="{FF2B5EF4-FFF2-40B4-BE49-F238E27FC236}">
                  <a16:creationId xmlns:a16="http://schemas.microsoft.com/office/drawing/2014/main" id="{115A4289-29F4-47AC-BAA3-1E6618F37394}"/>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36" name="テキスト ボックス 30">
              <a:extLst>
                <a:ext uri="{FF2B5EF4-FFF2-40B4-BE49-F238E27FC236}">
                  <a16:creationId xmlns:a16="http://schemas.microsoft.com/office/drawing/2014/main" id="{15133C94-46CB-413A-B056-1F6221DF1805}"/>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5</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1045891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4C553-549B-476C-A1F6-EC4F3E112564}"/>
              </a:ext>
            </a:extLst>
          </p:cNvPr>
          <p:cNvSpPr>
            <a:spLocks noGrp="1"/>
          </p:cNvSpPr>
          <p:nvPr>
            <p:ph type="title"/>
          </p:nvPr>
        </p:nvSpPr>
        <p:spPr/>
        <p:txBody>
          <a:bodyPr/>
          <a:lstStyle/>
          <a:p>
            <a:r>
              <a:rPr lang="sv-SE" dirty="0"/>
              <a:t>DEEPCRAFT™ Model Converter</a:t>
            </a:r>
          </a:p>
        </p:txBody>
      </p:sp>
    </p:spTree>
    <p:extLst>
      <p:ext uri="{BB962C8B-B14F-4D97-AF65-F5344CB8AC3E}">
        <p14:creationId xmlns:p14="http://schemas.microsoft.com/office/powerpoint/2010/main" val="610367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E5B97-D4A7-E216-1245-DDC1140C3618}"/>
            </a:ext>
          </a:extLst>
        </p:cNvPr>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6E268E03-E178-8C7C-6C86-A5EA93549B55}"/>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8" imgW="306" imgH="306" progId="TCLayout.ActiveDocument.1">
                  <p:embed/>
                </p:oleObj>
              </mc:Choice>
              <mc:Fallback>
                <p:oleObj name="think-cell Slide" r:id="rId8" imgW="306" imgH="306" progId="TCLayout.ActiveDocument.1">
                  <p:embed/>
                  <p:pic>
                    <p:nvPicPr>
                      <p:cNvPr id="22" name="think-cell data - do not delete" hidden="1">
                        <a:extLst>
                          <a:ext uri="{FF2B5EF4-FFF2-40B4-BE49-F238E27FC236}">
                            <a16:creationId xmlns:a16="http://schemas.microsoft.com/office/drawing/2014/main" id="{6E268E03-E178-8C7C-6C86-A5EA93549B55}"/>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12" name="Freeform: Shape 11">
            <a:extLst>
              <a:ext uri="{FF2B5EF4-FFF2-40B4-BE49-F238E27FC236}">
                <a16:creationId xmlns:a16="http://schemas.microsoft.com/office/drawing/2014/main" id="{7472CB38-CA4C-3898-9DB0-8B4B67FCF6A5}"/>
              </a:ext>
            </a:extLst>
          </p:cNvPr>
          <p:cNvSpPr>
            <a:spLocks/>
          </p:cNvSpPr>
          <p:nvPr/>
        </p:nvSpPr>
        <p:spPr bwMode="auto">
          <a:xfrm>
            <a:off x="-6474" y="0"/>
            <a:ext cx="5403971" cy="6381750"/>
          </a:xfrm>
          <a:custGeom>
            <a:avLst/>
            <a:gdLst>
              <a:gd name="csX0" fmla="*/ 485851 w 5403971"/>
              <a:gd name="csY0" fmla="*/ 0 h 6381750"/>
              <a:gd name="csX1" fmla="*/ 5113079 w 5403971"/>
              <a:gd name="csY1" fmla="*/ 4352 h 6381750"/>
              <a:gd name="csX2" fmla="*/ 5403971 w 5403971"/>
              <a:gd name="csY2" fmla="*/ 1517250 h 6381750"/>
              <a:gd name="csX3" fmla="*/ 4182078 w 5403971"/>
              <a:gd name="csY3" fmla="*/ 6381749 h 6381750"/>
              <a:gd name="csX4" fmla="*/ 485852 w 5403971"/>
              <a:gd name="csY4" fmla="*/ 6381750 h 6381750"/>
              <a:gd name="csX5" fmla="*/ 0 w 5403971"/>
              <a:gd name="csY5" fmla="*/ 6381750 h 6381750"/>
              <a:gd name="csX6" fmla="*/ 0 w 5403971"/>
              <a:gd name="csY6" fmla="*/ 0 h 6381750"/>
              <a:gd name="csX7" fmla="*/ 485851 w 5403971"/>
              <a:gd name="csY7" fmla="*/ 457 h 63817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5403971" h="6381750">
                <a:moveTo>
                  <a:pt x="485851" y="0"/>
                </a:moveTo>
                <a:lnTo>
                  <a:pt x="5113079" y="4352"/>
                </a:lnTo>
                <a:lnTo>
                  <a:pt x="5403971" y="1517250"/>
                </a:lnTo>
                <a:lnTo>
                  <a:pt x="4182078" y="6381749"/>
                </a:lnTo>
                <a:lnTo>
                  <a:pt x="485852" y="6381750"/>
                </a:lnTo>
                <a:lnTo>
                  <a:pt x="0" y="6381750"/>
                </a:lnTo>
                <a:lnTo>
                  <a:pt x="0" y="0"/>
                </a:lnTo>
                <a:lnTo>
                  <a:pt x="485851" y="457"/>
                </a:lnTo>
                <a:close/>
              </a:path>
            </a:pathLst>
          </a:custGeom>
          <a:solidFill>
            <a:schemeClr val="accent1"/>
          </a:solidFill>
          <a:ln w="9525">
            <a:noFill/>
            <a:miter lim="800000"/>
            <a:headEnd/>
            <a:tailEnd/>
          </a:ln>
        </p:spPr>
        <p:txBody>
          <a:bodyPr wrap="square" lIns="72000" tIns="72000" rIns="72000" bIns="72000" rtlCol="0" anchor="ctr">
            <a:noAutofit/>
          </a:bodyPr>
          <a:lstStyle/>
          <a:p>
            <a:pPr algn="ctr" defTabSz="576000" eaLnBrk="0" hangingPunct="0">
              <a:lnSpc>
                <a:spcPct val="120000"/>
              </a:lnSpc>
            </a:pPr>
            <a:endParaRPr lang="en-US" sz="1600" baseline="0" noProof="0">
              <a:solidFill>
                <a:schemeClr val="bg1"/>
              </a:solidFill>
              <a:latin typeface="+mn-lt"/>
              <a:ea typeface="+mn-ea"/>
              <a:cs typeface="+mn-cs"/>
            </a:endParaRPr>
          </a:p>
        </p:txBody>
      </p:sp>
      <p:sp>
        <p:nvSpPr>
          <p:cNvPr id="23" name="Rechteck 22">
            <a:extLst>
              <a:ext uri="{FF2B5EF4-FFF2-40B4-BE49-F238E27FC236}">
                <a16:creationId xmlns:a16="http://schemas.microsoft.com/office/drawing/2014/main" id="{342E03E6-ED6A-F15E-B792-5564D7E31995}"/>
              </a:ext>
            </a:extLst>
          </p:cNvPr>
          <p:cNvSpPr>
            <a:spLocks/>
          </p:cNvSpPr>
          <p:nvPr/>
        </p:nvSpPr>
        <p:spPr>
          <a:xfrm>
            <a:off x="334962" y="1179665"/>
            <a:ext cx="4608910" cy="2169825"/>
          </a:xfrm>
          <a:prstGeom prst="rect">
            <a:avLst/>
          </a:prstGeom>
          <a:no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t" anchorCtr="0">
            <a:spAutoFit/>
          </a:bodyPr>
          <a:lstStyle/>
          <a:p>
            <a:pPr marL="0" lvl="0" indent="0" defTabSz="622300">
              <a:spcBef>
                <a:spcPts val="600"/>
              </a:spcBef>
              <a:spcAft>
                <a:spcPts val="0"/>
              </a:spcAft>
              <a:buNone/>
            </a:pPr>
            <a:r>
              <a:rPr lang="en-US" sz="3200" b="1" noProof="0" dirty="0">
                <a:solidFill>
                  <a:schemeClr val="bg1"/>
                </a:solidFill>
              </a:rPr>
              <a:t>DEEPCRAFT™</a:t>
            </a:r>
            <a:br>
              <a:rPr lang="pl-PL" sz="3200" b="1" noProof="0" dirty="0">
                <a:solidFill>
                  <a:schemeClr val="bg1"/>
                </a:solidFill>
              </a:rPr>
            </a:br>
            <a:r>
              <a:rPr lang="en-US" sz="3200" b="1" noProof="0" dirty="0">
                <a:solidFill>
                  <a:schemeClr val="bg1"/>
                </a:solidFill>
              </a:rPr>
              <a:t>AI Suite</a:t>
            </a:r>
            <a:endParaRPr lang="pl-PL" sz="3200" b="1" noProof="0" dirty="0">
              <a:solidFill>
                <a:schemeClr val="bg1"/>
              </a:solidFill>
            </a:endParaRPr>
          </a:p>
          <a:p>
            <a:pPr marL="0" lvl="0" indent="0" defTabSz="622300">
              <a:spcBef>
                <a:spcPts val="600"/>
              </a:spcBef>
              <a:spcAft>
                <a:spcPts val="0"/>
              </a:spcAft>
              <a:buNone/>
            </a:pPr>
            <a:r>
              <a:rPr lang="sv-SE" sz="1800"/>
              <a:t>Here </a:t>
            </a:r>
            <a:r>
              <a:rPr lang="sv-SE" sz="1800" dirty="0"/>
              <a:t>to help you overcome your biggest pain points in the developer journey</a:t>
            </a:r>
            <a:r>
              <a:rPr lang="en-US" sz="1800" noProof="0" dirty="0">
                <a:solidFill>
                  <a:schemeClr val="bg1"/>
                </a:solidFill>
              </a:rPr>
              <a:t>, offering end-to-end Edge AI and best-in-class performance with Infineon hardware.</a:t>
            </a:r>
            <a:endParaRPr lang="en-US" sz="1800" b="1" noProof="0" dirty="0">
              <a:solidFill>
                <a:schemeClr val="bg1"/>
              </a:solidFill>
            </a:endParaRPr>
          </a:p>
        </p:txBody>
      </p:sp>
      <p:sp>
        <p:nvSpPr>
          <p:cNvPr id="5" name="TextBox 9">
            <a:extLst>
              <a:ext uri="{FF2B5EF4-FFF2-40B4-BE49-F238E27FC236}">
                <a16:creationId xmlns:a16="http://schemas.microsoft.com/office/drawing/2014/main" id="{CC676775-C3B7-67A2-A417-CC2BFA737D87}"/>
              </a:ext>
            </a:extLst>
          </p:cNvPr>
          <p:cNvSpPr txBox="1">
            <a:spLocks/>
          </p:cNvSpPr>
          <p:nvPr>
            <p:custDataLst>
              <p:tags r:id="rId3"/>
            </p:custDataLst>
          </p:nvPr>
        </p:nvSpPr>
        <p:spPr bwMode="auto">
          <a:xfrm>
            <a:off x="6096000" y="3165736"/>
            <a:ext cx="3588153" cy="1368000"/>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800" b="1" kern="0" noProof="0" dirty="0">
                <a:solidFill>
                  <a:srgbClr val="0A8276"/>
                </a:solidFill>
                <a:latin typeface="Arial" panose="020B0604020202020204" pitchFamily="34" charset="0"/>
                <a:ea typeface="+mn-ea"/>
                <a:cs typeface="+mn-cs"/>
              </a:rPr>
              <a:t>Platform &amp; Tools</a:t>
            </a:r>
          </a:p>
          <a:p>
            <a:pPr marR="0" defTabSz="576000" eaLnBrk="0" fontAlgn="auto" latinLnBrk="0" hangingPunct="0">
              <a:spcBef>
                <a:spcPts val="0"/>
              </a:spcBef>
              <a:spcAft>
                <a:spcPts val="600"/>
              </a:spcAft>
              <a:buClr>
                <a:schemeClr val="tx2"/>
              </a:buClr>
              <a:buSzTx/>
              <a:tabLst/>
            </a:pPr>
            <a:r>
              <a:rPr lang="en-US" kern="0" noProof="0" dirty="0">
                <a:solidFill>
                  <a:schemeClr val="tx1">
                    <a:lumMod val="100000"/>
                  </a:schemeClr>
                </a:solidFill>
                <a:latin typeface="Arial" panose="020B0604020202020204" pitchFamily="34" charset="0"/>
                <a:ea typeface="+mn-ea"/>
                <a:cs typeface="+mn-cs"/>
              </a:rPr>
              <a:t>For data collection &amp; pre-processing, model</a:t>
            </a:r>
            <a:br>
              <a:rPr lang="en-US" kern="0" noProof="0" dirty="0">
                <a:solidFill>
                  <a:schemeClr val="tx1">
                    <a:lumMod val="100000"/>
                  </a:schemeClr>
                </a:solidFill>
                <a:latin typeface="Arial" panose="020B0604020202020204" pitchFamily="34" charset="0"/>
                <a:ea typeface="+mn-ea"/>
                <a:cs typeface="+mn-cs"/>
              </a:rPr>
            </a:br>
            <a:r>
              <a:rPr lang="en-US" kern="0" noProof="0" dirty="0">
                <a:solidFill>
                  <a:schemeClr val="tx1">
                    <a:lumMod val="100000"/>
                  </a:schemeClr>
                </a:solidFill>
                <a:latin typeface="Arial" panose="020B0604020202020204" pitchFamily="34" charset="0"/>
                <a:ea typeface="+mn-ea"/>
                <a:cs typeface="+mn-cs"/>
              </a:rPr>
              <a:t>training, model conversion &amp; deployment.</a:t>
            </a:r>
          </a:p>
          <a:p>
            <a:pPr marL="285750" marR="0" indent="-285750" defTabSz="576000" eaLnBrk="0" fontAlgn="auto" latinLnBrk="0" hangingPunct="0">
              <a:spcBef>
                <a:spcPts val="0"/>
              </a:spcBef>
              <a:spcAft>
                <a:spcPts val="600"/>
              </a:spcAft>
              <a:buClr>
                <a:schemeClr val="tx2"/>
              </a:buClr>
              <a:buSzTx/>
              <a:buFont typeface="Wingdings" panose="05000000000000000000" pitchFamily="2" charset="2"/>
              <a:buChar char="Ø"/>
              <a:tabLst/>
            </a:pPr>
            <a:r>
              <a:rPr lang="en-US" kern="0" dirty="0">
                <a:solidFill>
                  <a:schemeClr val="tx1">
                    <a:lumMod val="100000"/>
                  </a:schemeClr>
                </a:solidFill>
                <a:latin typeface="Arial" panose="020B0604020202020204" pitchFamily="34" charset="0"/>
              </a:rPr>
              <a:t>DEEPCRAFT™ Studio</a:t>
            </a:r>
          </a:p>
          <a:p>
            <a:pPr marL="285750" marR="0" indent="-285750" defTabSz="576000" eaLnBrk="0" fontAlgn="auto" latinLnBrk="0" hangingPunct="0">
              <a:spcBef>
                <a:spcPts val="0"/>
              </a:spcBef>
              <a:spcAft>
                <a:spcPts val="600"/>
              </a:spcAft>
              <a:buClr>
                <a:schemeClr val="tx2"/>
              </a:buClr>
              <a:buSzTx/>
              <a:buFont typeface="Wingdings" panose="05000000000000000000" pitchFamily="2" charset="2"/>
              <a:buChar char="Ø"/>
              <a:tabLst/>
            </a:pPr>
            <a:r>
              <a:rPr lang="en-US" kern="0" noProof="0" dirty="0">
                <a:solidFill>
                  <a:schemeClr val="tx1">
                    <a:lumMod val="100000"/>
                  </a:schemeClr>
                </a:solidFill>
                <a:latin typeface="Arial" panose="020B0604020202020204" pitchFamily="34" charset="0"/>
                <a:ea typeface="+mn-ea"/>
                <a:cs typeface="+mn-cs"/>
              </a:rPr>
              <a:t>DEEPCRAFT™ Model Converter</a:t>
            </a:r>
          </a:p>
        </p:txBody>
      </p:sp>
      <p:sp>
        <p:nvSpPr>
          <p:cNvPr id="6" name="TextBox 9">
            <a:extLst>
              <a:ext uri="{FF2B5EF4-FFF2-40B4-BE49-F238E27FC236}">
                <a16:creationId xmlns:a16="http://schemas.microsoft.com/office/drawing/2014/main" id="{3413AA00-8224-A626-831A-01FFC6BE2480}"/>
              </a:ext>
            </a:extLst>
          </p:cNvPr>
          <p:cNvSpPr txBox="1">
            <a:spLocks/>
          </p:cNvSpPr>
          <p:nvPr>
            <p:custDataLst>
              <p:tags r:id="rId4"/>
            </p:custDataLst>
          </p:nvPr>
        </p:nvSpPr>
        <p:spPr bwMode="auto">
          <a:xfrm>
            <a:off x="6096000" y="980728"/>
            <a:ext cx="3588153" cy="1836000"/>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800" b="1" kern="0" noProof="0" dirty="0">
                <a:solidFill>
                  <a:srgbClr val="0A8276"/>
                </a:solidFill>
                <a:latin typeface="Arial" panose="020B0604020202020204" pitchFamily="34" charset="0"/>
                <a:ea typeface="+mn-ea"/>
                <a:cs typeface="+mn-cs"/>
              </a:rPr>
              <a:t>Solutions</a:t>
            </a:r>
          </a:p>
          <a:p>
            <a:pPr marR="0" defTabSz="576000" eaLnBrk="0" fontAlgn="auto" latinLnBrk="0" hangingPunct="0">
              <a:spcBef>
                <a:spcPts val="0"/>
              </a:spcBef>
              <a:spcAft>
                <a:spcPts val="600"/>
              </a:spcAft>
              <a:buClr>
                <a:schemeClr val="tx2"/>
              </a:buClr>
              <a:buSzTx/>
              <a:tabLst/>
            </a:pPr>
            <a:r>
              <a:rPr lang="en-US" kern="0" noProof="0" dirty="0">
                <a:solidFill>
                  <a:schemeClr val="tx1">
                    <a:lumMod val="100000"/>
                  </a:schemeClr>
                </a:solidFill>
                <a:latin typeface="Arial" panose="020B0604020202020204" pitchFamily="34" charset="0"/>
                <a:ea typeface="+mn-ea"/>
                <a:cs typeface="+mn-cs"/>
              </a:rPr>
              <a:t>Collection of high-value tools, models and configurators to add AI-based capabilities.</a:t>
            </a:r>
            <a:br>
              <a:rPr lang="en-US" kern="0" noProof="0" dirty="0">
                <a:solidFill>
                  <a:schemeClr val="tx1">
                    <a:lumMod val="100000"/>
                  </a:schemeClr>
                </a:solidFill>
                <a:latin typeface="Arial" panose="020B0604020202020204" pitchFamily="34" charset="0"/>
                <a:ea typeface="+mn-ea"/>
                <a:cs typeface="+mn-cs"/>
              </a:rPr>
            </a:br>
            <a:r>
              <a:rPr lang="en-US" kern="0" noProof="0" dirty="0">
                <a:solidFill>
                  <a:schemeClr val="tx1">
                    <a:lumMod val="100000"/>
                  </a:schemeClr>
                </a:solidFill>
                <a:latin typeface="Arial" panose="020B0604020202020204" pitchFamily="34" charset="0"/>
                <a:ea typeface="+mn-ea"/>
                <a:cs typeface="+mn-cs"/>
              </a:rPr>
              <a:t>From off-the-shelf to customizable solutions.</a:t>
            </a:r>
          </a:p>
          <a:p>
            <a:pPr marL="285750" marR="0" indent="-285750" defTabSz="576000" eaLnBrk="0" fontAlgn="auto" latinLnBrk="0" hangingPunct="0">
              <a:spcBef>
                <a:spcPts val="0"/>
              </a:spcBef>
              <a:spcAft>
                <a:spcPts val="600"/>
              </a:spcAft>
              <a:buClr>
                <a:schemeClr val="tx2"/>
              </a:buClr>
              <a:buSzTx/>
              <a:buFont typeface="Wingdings" panose="05000000000000000000" pitchFamily="2" charset="2"/>
              <a:buChar char="Ø"/>
              <a:tabLst/>
            </a:pPr>
            <a:r>
              <a:rPr lang="en-US" kern="0" dirty="0">
                <a:solidFill>
                  <a:schemeClr val="tx1">
                    <a:lumMod val="100000"/>
                  </a:schemeClr>
                </a:solidFill>
                <a:latin typeface="Arial" panose="020B0604020202020204" pitchFamily="34" charset="0"/>
              </a:rPr>
              <a:t>DEEPCRAFT™ Ready Model</a:t>
            </a:r>
          </a:p>
          <a:p>
            <a:pPr marL="285750" marR="0" indent="-285750" defTabSz="576000" eaLnBrk="0" fontAlgn="auto" latinLnBrk="0" hangingPunct="0">
              <a:spcBef>
                <a:spcPts val="0"/>
              </a:spcBef>
              <a:spcAft>
                <a:spcPts val="600"/>
              </a:spcAft>
              <a:buClr>
                <a:schemeClr val="tx2"/>
              </a:buClr>
              <a:buSzTx/>
              <a:buFont typeface="Wingdings" panose="05000000000000000000" pitchFamily="2" charset="2"/>
              <a:buChar char="Ø"/>
              <a:tabLst/>
            </a:pPr>
            <a:r>
              <a:rPr lang="en-US" kern="0" noProof="0" dirty="0">
                <a:solidFill>
                  <a:schemeClr val="tx1">
                    <a:lumMod val="100000"/>
                  </a:schemeClr>
                </a:solidFill>
                <a:latin typeface="Arial" panose="020B0604020202020204" pitchFamily="34" charset="0"/>
                <a:ea typeface="+mn-ea"/>
                <a:cs typeface="+mn-cs"/>
              </a:rPr>
              <a:t>DEEPCRAFT™ Voice Assistant</a:t>
            </a:r>
          </a:p>
          <a:p>
            <a:pPr marL="285750" marR="0" indent="-285750" defTabSz="576000" eaLnBrk="0" fontAlgn="auto" latinLnBrk="0" hangingPunct="0">
              <a:spcBef>
                <a:spcPts val="0"/>
              </a:spcBef>
              <a:spcAft>
                <a:spcPts val="600"/>
              </a:spcAft>
              <a:buClr>
                <a:schemeClr val="tx2"/>
              </a:buClr>
              <a:buSzTx/>
              <a:buFont typeface="Wingdings" panose="05000000000000000000" pitchFamily="2" charset="2"/>
              <a:buChar char="Ø"/>
              <a:tabLst/>
            </a:pPr>
            <a:r>
              <a:rPr lang="en-US" kern="0" dirty="0">
                <a:solidFill>
                  <a:schemeClr val="tx1">
                    <a:lumMod val="100000"/>
                  </a:schemeClr>
                </a:solidFill>
                <a:latin typeface="Arial" panose="020B0604020202020204" pitchFamily="34" charset="0"/>
              </a:rPr>
              <a:t>DEEPCRAFT™ Audio Enhancement</a:t>
            </a:r>
            <a:endParaRPr lang="en-US" kern="0" noProof="0" dirty="0">
              <a:solidFill>
                <a:schemeClr val="tx1">
                  <a:lumMod val="100000"/>
                </a:schemeClr>
              </a:solidFill>
              <a:latin typeface="Arial" panose="020B0604020202020204" pitchFamily="34" charset="0"/>
              <a:ea typeface="+mn-ea"/>
              <a:cs typeface="+mn-cs"/>
            </a:endParaRPr>
          </a:p>
        </p:txBody>
      </p:sp>
      <p:sp>
        <p:nvSpPr>
          <p:cNvPr id="7" name="TextBox 9">
            <a:extLst>
              <a:ext uri="{FF2B5EF4-FFF2-40B4-BE49-F238E27FC236}">
                <a16:creationId xmlns:a16="http://schemas.microsoft.com/office/drawing/2014/main" id="{470D35BB-03C4-9756-87B9-8CEC04D68BF9}"/>
              </a:ext>
            </a:extLst>
          </p:cNvPr>
          <p:cNvSpPr txBox="1">
            <a:spLocks/>
          </p:cNvSpPr>
          <p:nvPr>
            <p:custDataLst>
              <p:tags r:id="rId5"/>
            </p:custDataLst>
          </p:nvPr>
        </p:nvSpPr>
        <p:spPr bwMode="auto">
          <a:xfrm>
            <a:off x="6096000" y="4882743"/>
            <a:ext cx="3588153" cy="784830"/>
          </a:xfrm>
          <a:prstGeom prst="rect">
            <a:avLst/>
          </a:prstGeom>
          <a:noFill/>
          <a:ln w="9525">
            <a:noFill/>
            <a:miter lim="800000"/>
            <a:headEnd/>
            <a:tailEnd/>
          </a:ln>
          <a:effectLst/>
        </p:spPr>
        <p:txBody>
          <a:bodyPr wrap="square" lIns="0" tIns="0" rIns="0" bIns="0" rtlCol="0" anchor="t" anchorCtr="0">
            <a:spAutoFit/>
          </a:bodyPr>
          <a:lstStyle/>
          <a:p>
            <a:pPr marR="0" defTabSz="576000" eaLnBrk="0" fontAlgn="auto" latinLnBrk="0" hangingPunct="0">
              <a:spcBef>
                <a:spcPts val="0"/>
              </a:spcBef>
              <a:spcAft>
                <a:spcPts val="600"/>
              </a:spcAft>
              <a:buClr>
                <a:schemeClr val="tx2"/>
              </a:buClr>
              <a:buSzTx/>
              <a:tabLst/>
            </a:pPr>
            <a:r>
              <a:rPr lang="en-US" sz="1800" b="1" kern="0" noProof="0" dirty="0">
                <a:solidFill>
                  <a:srgbClr val="0A8276"/>
                </a:solidFill>
                <a:latin typeface="Arial" panose="020B0604020202020204" pitchFamily="34" charset="0"/>
                <a:ea typeface="+mn-ea"/>
                <a:cs typeface="+mn-cs"/>
              </a:rPr>
              <a:t>AI Hub</a:t>
            </a:r>
          </a:p>
          <a:p>
            <a:pPr marR="0" defTabSz="576000" eaLnBrk="0" fontAlgn="auto" latinLnBrk="0" hangingPunct="0">
              <a:spcBef>
                <a:spcPts val="0"/>
              </a:spcBef>
              <a:spcAft>
                <a:spcPts val="600"/>
              </a:spcAft>
              <a:buClr>
                <a:schemeClr val="tx2"/>
              </a:buClr>
              <a:buSzTx/>
              <a:tabLst/>
            </a:pPr>
            <a:r>
              <a:rPr lang="en-US" kern="0" noProof="0" dirty="0">
                <a:solidFill>
                  <a:schemeClr val="tx1">
                    <a:lumMod val="100000"/>
                  </a:schemeClr>
                </a:solidFill>
                <a:latin typeface="Arial" panose="020B0604020202020204" pitchFamily="34" charset="0"/>
                <a:ea typeface="+mn-ea"/>
                <a:cs typeface="+mn-cs"/>
              </a:rPr>
              <a:t>Edge AI enablement in one centralized </a:t>
            </a:r>
            <a:r>
              <a:rPr lang="en-US" kern="0" dirty="0">
                <a:solidFill>
                  <a:schemeClr val="tx1">
                    <a:lumMod val="100000"/>
                  </a:schemeClr>
                </a:solidFill>
                <a:latin typeface="Arial" panose="020B0604020202020204" pitchFamily="34" charset="0"/>
              </a:rPr>
              <a:t>place, the DEEPCRAFT™ AI Hub</a:t>
            </a:r>
            <a:r>
              <a:rPr lang="en-US" kern="0" noProof="0" dirty="0">
                <a:solidFill>
                  <a:schemeClr val="tx1">
                    <a:lumMod val="100000"/>
                  </a:schemeClr>
                </a:solidFill>
                <a:latin typeface="Arial" panose="020B0604020202020204" pitchFamily="34" charset="0"/>
                <a:ea typeface="+mn-ea"/>
                <a:cs typeface="+mn-cs"/>
              </a:rPr>
              <a:t>.</a:t>
            </a:r>
          </a:p>
        </p:txBody>
      </p:sp>
      <p:cxnSp>
        <p:nvCxnSpPr>
          <p:cNvPr id="8" name="Gerader Verbinder 60">
            <a:extLst>
              <a:ext uri="{FF2B5EF4-FFF2-40B4-BE49-F238E27FC236}">
                <a16:creationId xmlns:a16="http://schemas.microsoft.com/office/drawing/2014/main" id="{7F67C2BA-E0B9-AF69-1543-DAC646D5CB92}"/>
              </a:ext>
            </a:extLst>
          </p:cNvPr>
          <p:cNvCxnSpPr>
            <a:cxnSpLocks/>
          </p:cNvCxnSpPr>
          <p:nvPr/>
        </p:nvCxnSpPr>
        <p:spPr>
          <a:xfrm>
            <a:off x="6096000" y="2991232"/>
            <a:ext cx="3588153" cy="0"/>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9" name="Gerader Verbinder 61">
            <a:extLst>
              <a:ext uri="{FF2B5EF4-FFF2-40B4-BE49-F238E27FC236}">
                <a16:creationId xmlns:a16="http://schemas.microsoft.com/office/drawing/2014/main" id="{3ACBDF3C-5E38-F3DD-6468-04581C5290CC}"/>
              </a:ext>
            </a:extLst>
          </p:cNvPr>
          <p:cNvCxnSpPr>
            <a:cxnSpLocks/>
          </p:cNvCxnSpPr>
          <p:nvPr/>
        </p:nvCxnSpPr>
        <p:spPr>
          <a:xfrm>
            <a:off x="6096000" y="4708240"/>
            <a:ext cx="3588153" cy="0"/>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C4323D5-85D9-B74E-125E-ECDB4ECB91D6}"/>
              </a:ext>
            </a:extLst>
          </p:cNvPr>
          <p:cNvPicPr>
            <a:picLocks noChangeAspect="1"/>
          </p:cNvPicPr>
          <p:nvPr/>
        </p:nvPicPr>
        <p:blipFill>
          <a:blip r:embed="rId10">
            <a:extLst>
              <a:ext uri="{BEBA8EAE-BF5A-486C-A8C5-ECC9F3942E4B}">
                <a14:imgProps xmlns:a14="http://schemas.microsoft.com/office/drawing/2010/main">
                  <a14:imgLayer r:embed="rId11">
                    <a14:imgEffect>
                      <a14:colorTemperature colorTemp="7200"/>
                    </a14:imgEffect>
                  </a14:imgLayer>
                </a14:imgProps>
              </a:ext>
              <a:ext uri="{28A0092B-C50C-407E-A947-70E740481C1C}">
                <a14:useLocalDpi xmlns:a14="http://schemas.microsoft.com/office/drawing/2010/main" val="0"/>
              </a:ext>
            </a:extLst>
          </a:blip>
          <a:stretch>
            <a:fillRect/>
          </a:stretch>
        </p:blipFill>
        <p:spPr>
          <a:xfrm>
            <a:off x="210043" y="3470222"/>
            <a:ext cx="2795551" cy="2795551"/>
          </a:xfrm>
          <a:prstGeom prst="rect">
            <a:avLst/>
          </a:prstGeom>
          <a:effectLst>
            <a:softEdge rad="127000"/>
          </a:effectLst>
        </p:spPr>
      </p:pic>
      <p:sp>
        <p:nvSpPr>
          <p:cNvPr id="2" name="Rectangle: Rounded Corners 1">
            <a:extLst>
              <a:ext uri="{FF2B5EF4-FFF2-40B4-BE49-F238E27FC236}">
                <a16:creationId xmlns:a16="http://schemas.microsoft.com/office/drawing/2014/main" id="{F0969710-5F6A-4EA1-8B80-28B4A8D7CB12}"/>
              </a:ext>
            </a:extLst>
          </p:cNvPr>
          <p:cNvSpPr/>
          <p:nvPr/>
        </p:nvSpPr>
        <p:spPr bwMode="auto">
          <a:xfrm>
            <a:off x="5879976" y="3068960"/>
            <a:ext cx="3960440" cy="1639276"/>
          </a:xfrm>
          <a:prstGeom prst="roundRect">
            <a:avLst/>
          </a:prstGeom>
          <a:noFill/>
          <a:ln w="38100">
            <a:solidFill>
              <a:schemeClr val="accent6"/>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sp>
        <p:nvSpPr>
          <p:cNvPr id="3" name="Speech Bubble: Rectangle 2">
            <a:extLst>
              <a:ext uri="{FF2B5EF4-FFF2-40B4-BE49-F238E27FC236}">
                <a16:creationId xmlns:a16="http://schemas.microsoft.com/office/drawing/2014/main" id="{A325E16E-E817-4853-917C-5373F80DF296}"/>
              </a:ext>
            </a:extLst>
          </p:cNvPr>
          <p:cNvSpPr/>
          <p:nvPr/>
        </p:nvSpPr>
        <p:spPr bwMode="auto">
          <a:xfrm>
            <a:off x="9984432" y="1916832"/>
            <a:ext cx="2088232" cy="996673"/>
          </a:xfrm>
          <a:prstGeom prst="wedgeRectCallout">
            <a:avLst>
              <a:gd name="adj1" fmla="val -55930"/>
              <a:gd name="adj2" fmla="val 81409"/>
            </a:avLst>
          </a:prstGeom>
          <a:solidFill>
            <a:schemeClr val="accent6"/>
          </a:solidFill>
          <a:ln w="9525">
            <a:no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r>
              <a:rPr lang="sv-SE" sz="1600" baseline="0" dirty="0">
                <a:solidFill>
                  <a:schemeClr val="bg1"/>
                </a:solidFill>
                <a:latin typeface="+mn-lt"/>
                <a:ea typeface="+mn-ea"/>
                <a:cs typeface="+mn-cs"/>
              </a:rPr>
              <a:t>Focus of this presentation</a:t>
            </a:r>
          </a:p>
        </p:txBody>
      </p:sp>
    </p:spTree>
    <p:extLst>
      <p:ext uri="{BB962C8B-B14F-4D97-AF65-F5344CB8AC3E}">
        <p14:creationId xmlns:p14="http://schemas.microsoft.com/office/powerpoint/2010/main" val="38324725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7FE7E-C624-20CD-9534-6F44686306D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94BF52-E05C-AA96-9AB2-D3B14CA4FDAE}"/>
              </a:ext>
            </a:extLst>
          </p:cNvPr>
          <p:cNvSpPr>
            <a:spLocks noGrp="1"/>
          </p:cNvSpPr>
          <p:nvPr>
            <p:ph sz="quarter" idx="13"/>
          </p:nvPr>
        </p:nvSpPr>
        <p:spPr/>
        <p:txBody>
          <a:bodyPr/>
          <a:lstStyle/>
          <a:p>
            <a:r>
              <a:rPr lang="sv-SE" dirty="0">
                <a:hlinkClick r:id="rId2" action="ppaction://hlinksldjump"/>
              </a:rPr>
              <a:t>Overview</a:t>
            </a:r>
            <a:endParaRPr lang="sv-SE" dirty="0"/>
          </a:p>
          <a:p>
            <a:r>
              <a:rPr lang="sv-SE" dirty="0">
                <a:hlinkClick r:id="rId3" action="ppaction://hlinksldjump"/>
              </a:rPr>
              <a:t>Flowchart</a:t>
            </a:r>
            <a:endParaRPr lang="sv-SE" dirty="0"/>
          </a:p>
        </p:txBody>
      </p:sp>
      <p:sp>
        <p:nvSpPr>
          <p:cNvPr id="3" name="Title 2">
            <a:extLst>
              <a:ext uri="{FF2B5EF4-FFF2-40B4-BE49-F238E27FC236}">
                <a16:creationId xmlns:a16="http://schemas.microsoft.com/office/drawing/2014/main" id="{0E936965-4BC8-F221-7F21-76B7E8572D1B}"/>
              </a:ext>
            </a:extLst>
          </p:cNvPr>
          <p:cNvSpPr>
            <a:spLocks noGrp="1"/>
          </p:cNvSpPr>
          <p:nvPr>
            <p:ph type="title"/>
          </p:nvPr>
        </p:nvSpPr>
        <p:spPr/>
        <p:txBody>
          <a:bodyPr/>
          <a:lstStyle/>
          <a:p>
            <a:r>
              <a:rPr lang="sv-SE" dirty="0"/>
              <a:t>DEEPCRAFT™ Model Converter content</a:t>
            </a:r>
          </a:p>
        </p:txBody>
      </p:sp>
      <p:sp>
        <p:nvSpPr>
          <p:cNvPr id="4" name="Date Placeholder 3">
            <a:extLst>
              <a:ext uri="{FF2B5EF4-FFF2-40B4-BE49-F238E27FC236}">
                <a16:creationId xmlns:a16="http://schemas.microsoft.com/office/drawing/2014/main" id="{B0F5266A-F6AA-4ABE-D447-D7C53ECEA26A}"/>
              </a:ext>
            </a:extLst>
          </p:cNvPr>
          <p:cNvSpPr>
            <a:spLocks noGrp="1"/>
          </p:cNvSpPr>
          <p:nvPr>
            <p:ph type="dt" sz="half" idx="14"/>
          </p:nvPr>
        </p:nvSpPr>
        <p:spPr/>
        <p:txBody>
          <a:bodyPr/>
          <a:lstStyle/>
          <a:p>
            <a:r>
              <a:rPr lang="en-US" b="1"/>
              <a:t> </a:t>
            </a:r>
            <a:endParaRPr lang="en-US" b="1" dirty="0"/>
          </a:p>
        </p:txBody>
      </p:sp>
      <p:sp>
        <p:nvSpPr>
          <p:cNvPr id="5" name="Footer Placeholder 4">
            <a:extLst>
              <a:ext uri="{FF2B5EF4-FFF2-40B4-BE49-F238E27FC236}">
                <a16:creationId xmlns:a16="http://schemas.microsoft.com/office/drawing/2014/main" id="{DEBC9E79-A1DB-E58F-9E55-FF55E7B6F18D}"/>
              </a:ext>
            </a:extLst>
          </p:cNvPr>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841434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3879E-58A9-13E1-3046-39B5DB2B96E1}"/>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76EDB1C-10BD-9FB3-C864-454990C719AE}"/>
              </a:ext>
            </a:extLst>
          </p:cNvPr>
          <p:cNvGraphicFramePr>
            <a:graphicFrameLocks noChangeAspect="1"/>
          </p:cNvGraphicFramePr>
          <p:nvPr>
            <p:custDataLst>
              <p:tags r:id="rId2"/>
            </p:custDataLst>
          </p:nvPr>
        </p:nvGraphicFramePr>
        <p:xfrm>
          <a:off x="611030" y="344330"/>
          <a:ext cx="1429" cy="1429"/>
        </p:xfrm>
        <a:graphic>
          <a:graphicData uri="http://schemas.openxmlformats.org/presentationml/2006/ole">
            <mc:AlternateContent xmlns:mc="http://schemas.openxmlformats.org/markup-compatibility/2006">
              <mc:Choice xmlns:v="urn:schemas-microsoft-com:vml" Requires="v">
                <p:oleObj spid="_x0000_s4098" name="think-cell Slide" r:id="rId7" imgW="360" imgH="360" progId="TCLayout.ActiveDocument.1">
                  <p:embed/>
                </p:oleObj>
              </mc:Choice>
              <mc:Fallback>
                <p:oleObj name="think-cell Slide" r:id="rId7" imgW="360" imgH="360" progId="TCLayout.ActiveDocument.1">
                  <p:embed/>
                  <p:pic>
                    <p:nvPicPr>
                      <p:cNvPr id="7" name="think-cell data - do not delete" hidden="1">
                        <a:extLst>
                          <a:ext uri="{FF2B5EF4-FFF2-40B4-BE49-F238E27FC236}">
                            <a16:creationId xmlns:a16="http://schemas.microsoft.com/office/drawing/2014/main" id="{E76EDB1C-10BD-9FB3-C864-454990C719AE}"/>
                          </a:ext>
                        </a:extLst>
                      </p:cNvPr>
                      <p:cNvPicPr/>
                      <p:nvPr/>
                    </p:nvPicPr>
                    <p:blipFill>
                      <a:blip r:embed="rId8"/>
                      <a:stretch>
                        <a:fillRect/>
                      </a:stretch>
                    </p:blipFill>
                    <p:spPr>
                      <a:xfrm>
                        <a:off x="611030" y="344330"/>
                        <a:ext cx="1429" cy="1429"/>
                      </a:xfrm>
                      <a:prstGeom prst="rect">
                        <a:avLst/>
                      </a:prstGeom>
                    </p:spPr>
                  </p:pic>
                </p:oleObj>
              </mc:Fallback>
            </mc:AlternateContent>
          </a:graphicData>
        </a:graphic>
      </p:graphicFrame>
      <p:pic>
        <p:nvPicPr>
          <p:cNvPr id="5" name="Grafik 4">
            <a:extLst>
              <a:ext uri="{FF2B5EF4-FFF2-40B4-BE49-F238E27FC236}">
                <a16:creationId xmlns:a16="http://schemas.microsoft.com/office/drawing/2014/main" id="{186F632F-5EAC-3344-E41D-36CEE51F976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95569" y="1698943"/>
            <a:ext cx="5113339" cy="4252277"/>
          </a:xfrm>
          <a:prstGeom prst="rect">
            <a:avLst/>
          </a:prstGeom>
        </p:spPr>
      </p:pic>
      <p:sp>
        <p:nvSpPr>
          <p:cNvPr id="6" name="TextBox 5">
            <a:extLst>
              <a:ext uri="{FF2B5EF4-FFF2-40B4-BE49-F238E27FC236}">
                <a16:creationId xmlns:a16="http://schemas.microsoft.com/office/drawing/2014/main" id="{03E249D3-23FB-2DDC-D875-AA062F6F101A}"/>
              </a:ext>
            </a:extLst>
          </p:cNvPr>
          <p:cNvSpPr txBox="1"/>
          <p:nvPr>
            <p:custDataLst>
              <p:tags r:id="rId3"/>
            </p:custDataLst>
          </p:nvPr>
        </p:nvSpPr>
        <p:spPr bwMode="auto">
          <a:xfrm>
            <a:off x="479375" y="1594240"/>
            <a:ext cx="3528393" cy="4669805"/>
          </a:xfrm>
          <a:prstGeom prst="rect">
            <a:avLst/>
          </a:prstGeom>
          <a:noFill/>
          <a:ln w="9525">
            <a:noFill/>
            <a:miter lim="800000"/>
            <a:headEnd/>
            <a:tailEnd/>
          </a:ln>
          <a:effectLst/>
        </p:spPr>
        <p:txBody>
          <a:bodyPr wrap="square" lIns="0" tIns="0" rIns="0" bIns="0" rtlCol="0" anchor="t" anchorCtr="0">
            <a:spAutoFit/>
          </a:bodyPr>
          <a:lstStyle>
            <a:lvl1pPr>
              <a:buClr>
                <a:schemeClr val="tx2"/>
              </a:buClr>
              <a:buSzPct val="100000"/>
              <a:buFont typeface="Arial" panose="020B0604020202020204" pitchFamily="34" charset="0"/>
              <a:buChar char="‒"/>
            </a:lvl1pPr>
            <a:lvl2pPr>
              <a:buClr>
                <a:schemeClr val="tx2"/>
              </a:buClr>
              <a:buSzPct val="100000"/>
              <a:buFont typeface="Arial" panose="020B0604020202020204" pitchFamily="34" charset="0"/>
              <a:buChar char="‒"/>
            </a:lvl2pPr>
            <a:lvl3pPr>
              <a:buClr>
                <a:schemeClr val="tx2"/>
              </a:buClr>
              <a:buSzPct val="100000"/>
              <a:buFont typeface="Arial" panose="020B0604020202020204" pitchFamily="34" charset="0"/>
              <a:buChar char="‒"/>
            </a:lvl3pPr>
            <a:lvl4pPr>
              <a:buClr>
                <a:schemeClr val="tx2"/>
              </a:buClr>
              <a:buSzPct val="100000"/>
              <a:buFont typeface="Arial" panose="020B0604020202020204" pitchFamily="34" charset="0"/>
              <a:buChar char="‒"/>
            </a:lvl4pPr>
            <a:lvl5pPr>
              <a:buClr>
                <a:schemeClr val="tx2"/>
              </a:buClr>
              <a:buSzPct val="100000"/>
              <a:buFont typeface="Arial" panose="020B0604020202020204" pitchFamily="34" charset="0"/>
              <a:buChar char="‒"/>
            </a:lvl5pPr>
            <a:lvl6pPr>
              <a:buClr>
                <a:schemeClr val="tx2"/>
              </a:buClr>
              <a:buFont typeface="Arial" panose="020B0604020202020204" pitchFamily="34" charset="0"/>
              <a:buChar char="‒"/>
            </a:lvl6pPr>
            <a:lvl7pPr>
              <a:buClr>
                <a:schemeClr val="tx2"/>
              </a:buClr>
              <a:buFont typeface="Arial" panose="020B0604020202020204" pitchFamily="34" charset="0"/>
              <a:buChar char="‒"/>
            </a:lvl7pPr>
            <a:lvl8pPr>
              <a:buClr>
                <a:schemeClr val="tx2"/>
              </a:buClr>
              <a:buFont typeface="Arial" panose="020B0604020202020204" pitchFamily="34" charset="0"/>
              <a:buChar char="‒"/>
            </a:lvl8pPr>
            <a:lvl9pPr>
              <a:buClr>
                <a:schemeClr val="tx2"/>
              </a:buClr>
              <a:buFont typeface="Arial" panose="020B0604020202020204" pitchFamily="34" charset="0"/>
              <a:buChar char="‒"/>
            </a:lvl9pPr>
          </a:lstStyle>
          <a:p>
            <a:pPr defTabSz="518400" eaLnBrk="0" fontAlgn="auto" hangingPunct="0">
              <a:lnSpc>
                <a:spcPct val="120000"/>
              </a:lnSpc>
              <a:spcBef>
                <a:spcPts val="0"/>
              </a:spcBef>
              <a:spcAft>
                <a:spcPts val="600"/>
              </a:spcAft>
              <a:buNone/>
            </a:pPr>
            <a:r>
              <a:rPr lang="en-US" b="1" kern="0" dirty="0">
                <a:solidFill>
                  <a:schemeClr val="bg1"/>
                </a:solidFill>
                <a:latin typeface="+mn-lt"/>
              </a:rPr>
              <a:t>Bring your own model: </a:t>
            </a:r>
            <a:r>
              <a:rPr lang="en-US" sz="2150" b="1" kern="0" dirty="0">
                <a:solidFill>
                  <a:schemeClr val="bg1"/>
                </a:solidFill>
                <a:latin typeface="+mn-lt"/>
              </a:rPr>
              <a:t>DEEPCRAFT™ Model Converter</a:t>
            </a:r>
            <a:endParaRPr lang="en-US" sz="2160" b="1" kern="0" dirty="0">
              <a:solidFill>
                <a:schemeClr val="bg1"/>
              </a:solidFill>
              <a:latin typeface="+mn-lt"/>
            </a:endParaRP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Choose between easy-to-use GUI or CLI</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Supports several AI model input formats – </a:t>
            </a:r>
            <a:r>
              <a:rPr lang="en-US" kern="0" dirty="0" err="1">
                <a:solidFill>
                  <a:schemeClr val="bg1"/>
                </a:solidFill>
                <a:latin typeface="+mn-lt"/>
              </a:rPr>
              <a:t>Tensorflow</a:t>
            </a:r>
            <a:r>
              <a:rPr lang="en-US" kern="0" dirty="0">
                <a:solidFill>
                  <a:schemeClr val="bg1"/>
                </a:solidFill>
                <a:latin typeface="+mn-lt"/>
              </a:rPr>
              <a:t> (.h5, .</a:t>
            </a:r>
            <a:r>
              <a:rPr lang="en-US" kern="0" dirty="0" err="1">
                <a:solidFill>
                  <a:schemeClr val="bg1"/>
                </a:solidFill>
                <a:latin typeface="+mn-lt"/>
              </a:rPr>
              <a:t>keras</a:t>
            </a:r>
            <a:r>
              <a:rPr lang="en-US" kern="0" dirty="0">
                <a:solidFill>
                  <a:schemeClr val="bg1"/>
                </a:solidFill>
                <a:latin typeface="+mn-lt"/>
              </a:rPr>
              <a:t>), </a:t>
            </a:r>
            <a:r>
              <a:rPr lang="en-US" kern="0" dirty="0" err="1">
                <a:solidFill>
                  <a:schemeClr val="bg1"/>
                </a:solidFill>
                <a:latin typeface="+mn-lt"/>
              </a:rPr>
              <a:t>Tensorflow</a:t>
            </a:r>
            <a:r>
              <a:rPr lang="en-US" kern="0" dirty="0">
                <a:solidFill>
                  <a:schemeClr val="bg1"/>
                </a:solidFill>
                <a:latin typeface="+mn-lt"/>
              </a:rPr>
              <a:t> Lite (.</a:t>
            </a:r>
            <a:r>
              <a:rPr lang="en-US" kern="0" dirty="0" err="1">
                <a:solidFill>
                  <a:schemeClr val="bg1"/>
                </a:solidFill>
                <a:latin typeface="+mn-lt"/>
              </a:rPr>
              <a:t>tflite</a:t>
            </a:r>
            <a:r>
              <a:rPr lang="en-US" kern="0" dirty="0">
                <a:solidFill>
                  <a:schemeClr val="bg1"/>
                </a:solidFill>
                <a:latin typeface="+mn-lt"/>
              </a:rPr>
              <a:t>) and </a:t>
            </a:r>
            <a:r>
              <a:rPr lang="en-US" kern="0" dirty="0" err="1">
                <a:solidFill>
                  <a:schemeClr val="bg1"/>
                </a:solidFill>
                <a:latin typeface="+mn-lt"/>
              </a:rPr>
              <a:t>Pytorch</a:t>
            </a:r>
            <a:r>
              <a:rPr lang="en-US" kern="0" dirty="0">
                <a:solidFill>
                  <a:schemeClr val="bg1"/>
                </a:solidFill>
                <a:latin typeface="+mn-lt"/>
              </a:rPr>
              <a:t> (.pt2)</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Supports several target devices – initially PSOC™ 6 and PSOC™ Edge, more MCUs to follow</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Quantization to int8x8 and int16x8</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Powerful optimization features</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Powerful validation features – edge models can be evaluated on desktop</a:t>
            </a:r>
          </a:p>
          <a:p>
            <a:pPr marL="257175" indent="-257175" defTabSz="518400" eaLnBrk="0" fontAlgn="auto" hangingPunct="0">
              <a:lnSpc>
                <a:spcPct val="120000"/>
              </a:lnSpc>
              <a:spcBef>
                <a:spcPts val="0"/>
              </a:spcBef>
              <a:spcAft>
                <a:spcPts val="600"/>
              </a:spcAft>
              <a:buClr>
                <a:schemeClr val="bg1"/>
              </a:buClr>
            </a:pPr>
            <a:r>
              <a:rPr lang="en-US" kern="0" dirty="0">
                <a:solidFill>
                  <a:schemeClr val="bg1"/>
                </a:solidFill>
                <a:latin typeface="+mn-lt"/>
              </a:rPr>
              <a:t>Free to use</a:t>
            </a:r>
          </a:p>
        </p:txBody>
      </p:sp>
      <p:sp>
        <p:nvSpPr>
          <p:cNvPr id="30" name="Rectangle 29">
            <a:extLst>
              <a:ext uri="{FF2B5EF4-FFF2-40B4-BE49-F238E27FC236}">
                <a16:creationId xmlns:a16="http://schemas.microsoft.com/office/drawing/2014/main" id="{4FDB8BDD-AC62-ADF7-D6CD-C5D9E1AE15C7}"/>
              </a:ext>
            </a:extLst>
          </p:cNvPr>
          <p:cNvSpPr/>
          <p:nvPr>
            <p:custDataLst>
              <p:tags r:id="rId4"/>
            </p:custDataLst>
          </p:nvPr>
        </p:nvSpPr>
        <p:spPr bwMode="auto">
          <a:xfrm>
            <a:off x="4941425" y="1467460"/>
            <a:ext cx="6673741" cy="1406879"/>
          </a:xfrm>
          <a:prstGeom prst="rect">
            <a:avLst/>
          </a:prstGeom>
          <a:noFill/>
          <a:ln w="9525">
            <a:solidFill>
              <a:schemeClr val="accent1"/>
            </a:solidFill>
            <a:miter lim="800000"/>
            <a:headEnd/>
            <a:tailEnd/>
          </a:ln>
        </p:spPr>
        <p:txBody>
          <a:bodyPr wrap="square" lIns="64800" tIns="64800" rIns="64800" bIns="64800" rtlCol="0" anchor="ctr"/>
          <a:lstStyle/>
          <a:p>
            <a:pPr algn="ctr" defTabSz="518400" eaLnBrk="0" hangingPunct="0">
              <a:lnSpc>
                <a:spcPct val="120000"/>
              </a:lnSpc>
              <a:spcBef>
                <a:spcPts val="600"/>
              </a:spcBef>
              <a:spcAft>
                <a:spcPts val="600"/>
              </a:spcAft>
            </a:pPr>
            <a:r>
              <a:rPr lang="en-US" sz="1600" dirty="0">
                <a:solidFill>
                  <a:schemeClr val="tx2"/>
                </a:solidFill>
                <a:latin typeface="+mn-lt"/>
              </a:rPr>
              <a:t>The DEEPCRAFT™ Model Converter is a software application for converting, optimizing and validating AI models to run on Infineon MCUs. </a:t>
            </a:r>
          </a:p>
        </p:txBody>
      </p:sp>
      <p:sp>
        <p:nvSpPr>
          <p:cNvPr id="32" name="Title 31">
            <a:extLst>
              <a:ext uri="{FF2B5EF4-FFF2-40B4-BE49-F238E27FC236}">
                <a16:creationId xmlns:a16="http://schemas.microsoft.com/office/drawing/2014/main" id="{B9F2E24F-57CE-BAA4-20AC-171FC58D42BA}"/>
              </a:ext>
            </a:extLst>
          </p:cNvPr>
          <p:cNvSpPr>
            <a:spLocks noGrp="1"/>
          </p:cNvSpPr>
          <p:nvPr>
            <p:ph type="title"/>
          </p:nvPr>
        </p:nvSpPr>
        <p:spPr>
          <a:xfrm>
            <a:off x="335360" y="188720"/>
            <a:ext cx="10441160" cy="720000"/>
          </a:xfrm>
        </p:spPr>
        <p:txBody>
          <a:bodyPr/>
          <a:lstStyle/>
          <a:p>
            <a:r>
              <a:rPr lang="en-US" dirty="0"/>
              <a:t>Convert models for the edge with DEEPCRAFT™ Model Converter!</a:t>
            </a:r>
          </a:p>
        </p:txBody>
      </p:sp>
      <p:grpSp>
        <p:nvGrpSpPr>
          <p:cNvPr id="2" name="Group 1">
            <a:extLst>
              <a:ext uri="{FF2B5EF4-FFF2-40B4-BE49-F238E27FC236}">
                <a16:creationId xmlns:a16="http://schemas.microsoft.com/office/drawing/2014/main" id="{A036A665-0E76-C755-B441-EBDFC4797629}"/>
              </a:ext>
            </a:extLst>
          </p:cNvPr>
          <p:cNvGrpSpPr/>
          <p:nvPr/>
        </p:nvGrpSpPr>
        <p:grpSpPr>
          <a:xfrm>
            <a:off x="6168008" y="3099985"/>
            <a:ext cx="3643779" cy="2928006"/>
            <a:chOff x="6631020" y="1700808"/>
            <a:chExt cx="3643779" cy="2928006"/>
          </a:xfrm>
        </p:grpSpPr>
        <p:pic>
          <p:nvPicPr>
            <p:cNvPr id="3" name="Picture 2">
              <a:extLst>
                <a:ext uri="{FF2B5EF4-FFF2-40B4-BE49-F238E27FC236}">
                  <a16:creationId xmlns:a16="http://schemas.microsoft.com/office/drawing/2014/main" id="{088A38C5-0FED-1B0F-511D-7F350F471D83}"/>
                </a:ext>
              </a:extLst>
            </p:cNvPr>
            <p:cNvPicPr>
              <a:picLocks noChangeAspect="1"/>
            </p:cNvPicPr>
            <p:nvPr/>
          </p:nvPicPr>
          <p:blipFill>
            <a:blip r:embed="rId11"/>
            <a:stretch>
              <a:fillRect/>
            </a:stretch>
          </p:blipFill>
          <p:spPr>
            <a:xfrm>
              <a:off x="6631020" y="1700808"/>
              <a:ext cx="3643779" cy="2928006"/>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70884A3D-4F8B-3AB4-8A58-8C5022FE6964}"/>
                </a:ext>
              </a:extLst>
            </p:cNvPr>
            <p:cNvPicPr>
              <a:picLocks noChangeAspect="1"/>
            </p:cNvPicPr>
            <p:nvPr/>
          </p:nvPicPr>
          <p:blipFill>
            <a:blip r:embed="rId12">
              <a:extLst>
                <a:ext uri="{28A0092B-C50C-407E-A947-70E740481C1C}">
                  <a14:useLocalDpi xmlns:a14="http://schemas.microsoft.com/office/drawing/2010/main" val="0"/>
                </a:ext>
              </a:extLst>
            </a:blip>
            <a:srcRect l="3079" r="4822" b="49492"/>
            <a:stretch/>
          </p:blipFill>
          <p:spPr>
            <a:xfrm>
              <a:off x="6720873" y="1839562"/>
              <a:ext cx="3464071" cy="2020887"/>
            </a:xfrm>
            <a:prstGeom prst="rect">
              <a:avLst/>
            </a:prstGeom>
          </p:spPr>
        </p:pic>
      </p:grpSp>
    </p:spTree>
    <p:extLst>
      <p:ext uri="{BB962C8B-B14F-4D97-AF65-F5344CB8AC3E}">
        <p14:creationId xmlns:p14="http://schemas.microsoft.com/office/powerpoint/2010/main" val="323521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9">
            <a:extLst>
              <a:ext uri="{FF2B5EF4-FFF2-40B4-BE49-F238E27FC236}">
                <a16:creationId xmlns:a16="http://schemas.microsoft.com/office/drawing/2014/main" id="{F9CCA546-42B2-4177-A824-21342FA2C40D}"/>
              </a:ext>
            </a:extLst>
          </p:cNvPr>
          <p:cNvSpPr txBox="1">
            <a:spLocks/>
          </p:cNvSpPr>
          <p:nvPr>
            <p:custDataLst>
              <p:tags r:id="rId1"/>
            </p:custDataLst>
          </p:nvPr>
        </p:nvSpPr>
        <p:spPr bwMode="auto">
          <a:xfrm>
            <a:off x="407367" y="980727"/>
            <a:ext cx="11392253" cy="559771"/>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The </a:t>
            </a:r>
            <a:r>
              <a:rPr lang="en-US" sz="1200" b="1" kern="0" dirty="0">
                <a:solidFill>
                  <a:schemeClr val="tx1">
                    <a:lumMod val="100000"/>
                  </a:schemeClr>
                </a:solidFill>
                <a:latin typeface="Arial" panose="020B0604020202020204" pitchFamily="34" charset="0"/>
              </a:rPr>
              <a:t>supported model formats</a:t>
            </a:r>
            <a:r>
              <a:rPr lang="en-US" sz="1200" kern="0" dirty="0">
                <a:solidFill>
                  <a:schemeClr val="tx1">
                    <a:lumMod val="100000"/>
                  </a:schemeClr>
                </a:solidFill>
                <a:latin typeface="Arial" panose="020B0604020202020204" pitchFamily="34" charset="0"/>
              </a:rPr>
              <a:t> (1) are taken as input, if the model is not one of these there likely exists some way to convert to these formats. In order to utilize the </a:t>
            </a:r>
            <a:r>
              <a:rPr lang="en-US" sz="1200" b="1" kern="0" dirty="0">
                <a:solidFill>
                  <a:schemeClr val="tx1">
                    <a:lumMod val="100000"/>
                  </a:schemeClr>
                </a:solidFill>
                <a:latin typeface="Arial" panose="020B0604020202020204" pitchFamily="34" charset="0"/>
              </a:rPr>
              <a:t>quantization and validation features, data </a:t>
            </a:r>
            <a:r>
              <a:rPr lang="en-US" sz="1200" kern="0" dirty="0">
                <a:solidFill>
                  <a:schemeClr val="tx1">
                    <a:lumMod val="100000"/>
                  </a:schemeClr>
                </a:solidFill>
                <a:latin typeface="Arial" panose="020B0604020202020204" pitchFamily="34" charset="0"/>
              </a:rPr>
              <a:t>(2) has to be provided. Converting from </a:t>
            </a:r>
            <a:r>
              <a:rPr lang="en-US" sz="1200" kern="0" dirty="0" err="1">
                <a:solidFill>
                  <a:schemeClr val="tx1">
                    <a:lumMod val="100000"/>
                  </a:schemeClr>
                </a:solidFill>
                <a:latin typeface="Arial" panose="020B0604020202020204" pitchFamily="34" charset="0"/>
              </a:rPr>
              <a:t>PyTorch</a:t>
            </a:r>
            <a:r>
              <a:rPr lang="en-US" sz="1200" kern="0" dirty="0">
                <a:solidFill>
                  <a:schemeClr val="tx1">
                    <a:lumMod val="100000"/>
                  </a:schemeClr>
                </a:solidFill>
                <a:latin typeface="Arial" panose="020B0604020202020204" pitchFamily="34" charset="0"/>
              </a:rPr>
              <a:t> requires </a:t>
            </a:r>
            <a:r>
              <a:rPr lang="en-US" sz="1200" b="1" kern="0" dirty="0">
                <a:solidFill>
                  <a:schemeClr val="tx1">
                    <a:lumMod val="100000"/>
                  </a:schemeClr>
                </a:solidFill>
                <a:latin typeface="Arial" panose="020B0604020202020204" pitchFamily="34" charset="0"/>
              </a:rPr>
              <a:t>either a local or cloud container </a:t>
            </a:r>
            <a:r>
              <a:rPr lang="en-US" sz="1200" kern="0" dirty="0">
                <a:solidFill>
                  <a:schemeClr val="tx1">
                    <a:lumMod val="100000"/>
                  </a:schemeClr>
                </a:solidFill>
                <a:latin typeface="Arial" panose="020B0604020202020204" pitchFamily="34" charset="0"/>
              </a:rPr>
              <a:t>(3). Finally, the </a:t>
            </a:r>
            <a:r>
              <a:rPr lang="en-US" sz="1200" kern="0" dirty="0" err="1">
                <a:solidFill>
                  <a:schemeClr val="tx1">
                    <a:lumMod val="100000"/>
                  </a:schemeClr>
                </a:solidFill>
                <a:latin typeface="Arial" panose="020B0604020202020204" pitchFamily="34" charset="0"/>
              </a:rPr>
              <a:t>model.c</a:t>
            </a:r>
            <a:r>
              <a:rPr lang="en-US" sz="1200" kern="0" dirty="0">
                <a:solidFill>
                  <a:schemeClr val="tx1">
                    <a:lumMod val="100000"/>
                  </a:schemeClr>
                </a:solidFill>
                <a:latin typeface="Arial" panose="020B0604020202020204" pitchFamily="34" charset="0"/>
              </a:rPr>
              <a:t>/.h files are obtained.</a:t>
            </a:r>
          </a:p>
        </p:txBody>
      </p:sp>
      <p:sp>
        <p:nvSpPr>
          <p:cNvPr id="3" name="Title 2">
            <a:extLst>
              <a:ext uri="{FF2B5EF4-FFF2-40B4-BE49-F238E27FC236}">
                <a16:creationId xmlns:a16="http://schemas.microsoft.com/office/drawing/2014/main" id="{AA7527EA-73F8-4DA1-89EF-107BC89A7366}"/>
              </a:ext>
            </a:extLst>
          </p:cNvPr>
          <p:cNvSpPr>
            <a:spLocks noGrp="1"/>
          </p:cNvSpPr>
          <p:nvPr>
            <p:ph type="title"/>
          </p:nvPr>
        </p:nvSpPr>
        <p:spPr/>
        <p:txBody>
          <a:bodyPr/>
          <a:lstStyle/>
          <a:p>
            <a:r>
              <a:rPr lang="sv-SE" dirty="0"/>
              <a:t>Model Converter: Flowchart</a:t>
            </a:r>
          </a:p>
        </p:txBody>
      </p:sp>
      <p:pic>
        <p:nvPicPr>
          <p:cNvPr id="6" name="Content Placeholder 5" descr="A screenshot of a computer&#10;&#10;AI-generated content may be incorrect.">
            <a:extLst>
              <a:ext uri="{FF2B5EF4-FFF2-40B4-BE49-F238E27FC236}">
                <a16:creationId xmlns:a16="http://schemas.microsoft.com/office/drawing/2014/main" id="{37838552-95ED-42AD-A260-70ADBB62DF1C}"/>
              </a:ext>
            </a:extLst>
          </p:cNvPr>
          <p:cNvPicPr>
            <a:picLocks noGrp="1"/>
          </p:cNvPicPr>
          <p:nvPr>
            <p:ph sz="quarter" idx="13"/>
          </p:nvPr>
        </p:nvPicPr>
        <p:blipFill>
          <a:blip r:embed="rId3"/>
          <a:stretch>
            <a:fillRect/>
          </a:stretch>
        </p:blipFill>
        <p:spPr>
          <a:xfrm>
            <a:off x="494209" y="1529613"/>
            <a:ext cx="7834039" cy="5067739"/>
          </a:xfrm>
          <a:prstGeom prst="rect">
            <a:avLst/>
          </a:prstGeom>
        </p:spPr>
      </p:pic>
      <p:sp>
        <p:nvSpPr>
          <p:cNvPr id="10" name="Rectangle 9">
            <a:extLst>
              <a:ext uri="{FF2B5EF4-FFF2-40B4-BE49-F238E27FC236}">
                <a16:creationId xmlns:a16="http://schemas.microsoft.com/office/drawing/2014/main" id="{0AFE8445-D5B0-45BE-9EDB-0B6DE60E95F8}"/>
              </a:ext>
            </a:extLst>
          </p:cNvPr>
          <p:cNvSpPr/>
          <p:nvPr/>
        </p:nvSpPr>
        <p:spPr bwMode="auto">
          <a:xfrm>
            <a:off x="638225" y="1588598"/>
            <a:ext cx="1584176" cy="733103"/>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7" name="Group 6">
            <a:extLst>
              <a:ext uri="{FF2B5EF4-FFF2-40B4-BE49-F238E27FC236}">
                <a16:creationId xmlns:a16="http://schemas.microsoft.com/office/drawing/2014/main" id="{C8DDFC18-F5BC-4B03-A92A-FA7A9391047F}"/>
              </a:ext>
            </a:extLst>
          </p:cNvPr>
          <p:cNvGrpSpPr/>
          <p:nvPr/>
        </p:nvGrpSpPr>
        <p:grpSpPr>
          <a:xfrm>
            <a:off x="276611" y="1604861"/>
            <a:ext cx="289606" cy="257373"/>
            <a:chOff x="640443" y="2752328"/>
            <a:chExt cx="270982" cy="263866"/>
          </a:xfrm>
        </p:grpSpPr>
        <p:sp>
          <p:nvSpPr>
            <p:cNvPr id="8" name="楕円 20">
              <a:extLst>
                <a:ext uri="{FF2B5EF4-FFF2-40B4-BE49-F238E27FC236}">
                  <a16:creationId xmlns:a16="http://schemas.microsoft.com/office/drawing/2014/main" id="{00F9B5D2-D4C7-4FCB-992B-2B25D8DDA885}"/>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9" name="テキスト ボックス 30">
              <a:extLst>
                <a:ext uri="{FF2B5EF4-FFF2-40B4-BE49-F238E27FC236}">
                  <a16:creationId xmlns:a16="http://schemas.microsoft.com/office/drawing/2014/main" id="{C1BE6D7F-FBAC-40C5-9867-EC723211715A}"/>
                </a:ext>
              </a:extLst>
            </p:cNvPr>
            <p:cNvSpPr txBox="1"/>
            <p:nvPr/>
          </p:nvSpPr>
          <p:spPr bwMode="auto">
            <a:xfrm>
              <a:off x="640443" y="2776539"/>
              <a:ext cx="270981" cy="215444"/>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1</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2" name="Rectangle 11">
            <a:extLst>
              <a:ext uri="{FF2B5EF4-FFF2-40B4-BE49-F238E27FC236}">
                <a16:creationId xmlns:a16="http://schemas.microsoft.com/office/drawing/2014/main" id="{6BE2C01E-2E30-4628-B139-BD62F14817B6}"/>
              </a:ext>
            </a:extLst>
          </p:cNvPr>
          <p:cNvSpPr/>
          <p:nvPr/>
        </p:nvSpPr>
        <p:spPr bwMode="auto">
          <a:xfrm>
            <a:off x="2349576" y="1588597"/>
            <a:ext cx="2234255" cy="733103"/>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3" name="Group 12">
            <a:extLst>
              <a:ext uri="{FF2B5EF4-FFF2-40B4-BE49-F238E27FC236}">
                <a16:creationId xmlns:a16="http://schemas.microsoft.com/office/drawing/2014/main" id="{01902208-C31F-45D5-8FBB-AD135EF6C988}"/>
              </a:ext>
            </a:extLst>
          </p:cNvPr>
          <p:cNvGrpSpPr/>
          <p:nvPr/>
        </p:nvGrpSpPr>
        <p:grpSpPr>
          <a:xfrm>
            <a:off x="4656626" y="1598918"/>
            <a:ext cx="289606" cy="257373"/>
            <a:chOff x="640443" y="2752328"/>
            <a:chExt cx="270982" cy="263866"/>
          </a:xfrm>
        </p:grpSpPr>
        <p:sp>
          <p:nvSpPr>
            <p:cNvPr id="14" name="楕円 20">
              <a:extLst>
                <a:ext uri="{FF2B5EF4-FFF2-40B4-BE49-F238E27FC236}">
                  <a16:creationId xmlns:a16="http://schemas.microsoft.com/office/drawing/2014/main" id="{39070E70-10C9-403C-9FCE-440A6E7CC94E}"/>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5" name="テキスト ボックス 30">
              <a:extLst>
                <a:ext uri="{FF2B5EF4-FFF2-40B4-BE49-F238E27FC236}">
                  <a16:creationId xmlns:a16="http://schemas.microsoft.com/office/drawing/2014/main" id="{6BDA7BA0-3599-4239-881D-AD13B77DD2FE}"/>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2</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16" name="Rectangle 15">
            <a:extLst>
              <a:ext uri="{FF2B5EF4-FFF2-40B4-BE49-F238E27FC236}">
                <a16:creationId xmlns:a16="http://schemas.microsoft.com/office/drawing/2014/main" id="{88C1D68C-FE31-424B-A208-55DA5FDB8EED}"/>
              </a:ext>
            </a:extLst>
          </p:cNvPr>
          <p:cNvSpPr/>
          <p:nvPr/>
        </p:nvSpPr>
        <p:spPr bwMode="auto">
          <a:xfrm>
            <a:off x="1105273" y="4005064"/>
            <a:ext cx="2234255" cy="1800200"/>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17" name="Group 16">
            <a:extLst>
              <a:ext uri="{FF2B5EF4-FFF2-40B4-BE49-F238E27FC236}">
                <a16:creationId xmlns:a16="http://schemas.microsoft.com/office/drawing/2014/main" id="{B8B5DBEB-60ED-474E-B74F-3984C2E727CD}"/>
              </a:ext>
            </a:extLst>
          </p:cNvPr>
          <p:cNvGrpSpPr/>
          <p:nvPr/>
        </p:nvGrpSpPr>
        <p:grpSpPr>
          <a:xfrm>
            <a:off x="3100143" y="3689272"/>
            <a:ext cx="289606" cy="257373"/>
            <a:chOff x="640443" y="2752328"/>
            <a:chExt cx="270982" cy="263866"/>
          </a:xfrm>
        </p:grpSpPr>
        <p:sp>
          <p:nvSpPr>
            <p:cNvPr id="18" name="楕円 20">
              <a:extLst>
                <a:ext uri="{FF2B5EF4-FFF2-40B4-BE49-F238E27FC236}">
                  <a16:creationId xmlns:a16="http://schemas.microsoft.com/office/drawing/2014/main" id="{E8F2BC3A-FF6D-4F9E-8342-591EE6488A0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19" name="テキスト ボックス 30">
              <a:extLst>
                <a:ext uri="{FF2B5EF4-FFF2-40B4-BE49-F238E27FC236}">
                  <a16:creationId xmlns:a16="http://schemas.microsoft.com/office/drawing/2014/main" id="{67CCD954-9137-45CD-B579-EB4676A6A820}"/>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3</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
        <p:nvSpPr>
          <p:cNvPr id="20" name="Rectangle 19">
            <a:extLst>
              <a:ext uri="{FF2B5EF4-FFF2-40B4-BE49-F238E27FC236}">
                <a16:creationId xmlns:a16="http://schemas.microsoft.com/office/drawing/2014/main" id="{25C70B47-C729-45E7-BA73-90F227BBD5B4}"/>
              </a:ext>
            </a:extLst>
          </p:cNvPr>
          <p:cNvSpPr/>
          <p:nvPr/>
        </p:nvSpPr>
        <p:spPr bwMode="auto">
          <a:xfrm>
            <a:off x="4946231" y="5936177"/>
            <a:ext cx="1149769" cy="517159"/>
          </a:xfrm>
          <a:prstGeom prst="rect">
            <a:avLst/>
          </a:prstGeom>
          <a:noFill/>
          <a:ln w="38100">
            <a:solidFill>
              <a:srgbClr val="FF0000"/>
            </a:solidFill>
            <a:miter lim="800000"/>
            <a:headEnd/>
            <a:tailEnd/>
          </a:ln>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576000" eaLnBrk="0" hangingPunct="0">
              <a:lnSpc>
                <a:spcPct val="120000"/>
              </a:lnSpc>
            </a:pPr>
            <a:endParaRPr lang="sv-SE" sz="1600" baseline="0" dirty="0">
              <a:solidFill>
                <a:schemeClr val="bg1"/>
              </a:solidFill>
              <a:latin typeface="+mn-lt"/>
              <a:ea typeface="+mn-ea"/>
              <a:cs typeface="+mn-cs"/>
            </a:endParaRPr>
          </a:p>
        </p:txBody>
      </p:sp>
      <p:grpSp>
        <p:nvGrpSpPr>
          <p:cNvPr id="21" name="Group 20">
            <a:extLst>
              <a:ext uri="{FF2B5EF4-FFF2-40B4-BE49-F238E27FC236}">
                <a16:creationId xmlns:a16="http://schemas.microsoft.com/office/drawing/2014/main" id="{4A208608-8B11-4DA9-A52D-622FF6FB257E}"/>
              </a:ext>
            </a:extLst>
          </p:cNvPr>
          <p:cNvGrpSpPr/>
          <p:nvPr/>
        </p:nvGrpSpPr>
        <p:grpSpPr>
          <a:xfrm>
            <a:off x="5879976" y="5641348"/>
            <a:ext cx="289606" cy="257373"/>
            <a:chOff x="640443" y="2752328"/>
            <a:chExt cx="270982" cy="263866"/>
          </a:xfrm>
        </p:grpSpPr>
        <p:sp>
          <p:nvSpPr>
            <p:cNvPr id="22" name="楕円 20">
              <a:extLst>
                <a:ext uri="{FF2B5EF4-FFF2-40B4-BE49-F238E27FC236}">
                  <a16:creationId xmlns:a16="http://schemas.microsoft.com/office/drawing/2014/main" id="{73A47014-37CC-4B3B-BE08-7239ECB4D91A}"/>
                </a:ext>
              </a:extLst>
            </p:cNvPr>
            <p:cNvSpPr/>
            <p:nvPr/>
          </p:nvSpPr>
          <p:spPr bwMode="auto">
            <a:xfrm>
              <a:off x="640443" y="2752328"/>
              <a:ext cx="270982" cy="263866"/>
            </a:xfrm>
            <a:prstGeom prst="ellipse">
              <a:avLst/>
            </a:prstGeom>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wrap="square" lIns="72000" tIns="72000" rIns="72000" bIns="72000" rtlCol="0" anchor="ctr"/>
            <a:lstStyle/>
            <a:p>
              <a:pPr algn="ctr" eaLnBrk="0" hangingPunct="0"/>
              <a:endParaRPr kumimoji="1" lang="ja-JP" altLang="en-US" sz="2000" dirty="0">
                <a:solidFill>
                  <a:srgbClr val="FF0000"/>
                </a:solidFill>
                <a:latin typeface="+mn-lt"/>
                <a:ea typeface="Verdana" pitchFamily="34" charset="0"/>
                <a:cs typeface="Verdana" pitchFamily="34" charset="0"/>
              </a:endParaRPr>
            </a:p>
          </p:txBody>
        </p:sp>
        <p:sp>
          <p:nvSpPr>
            <p:cNvPr id="23" name="テキスト ボックス 30">
              <a:extLst>
                <a:ext uri="{FF2B5EF4-FFF2-40B4-BE49-F238E27FC236}">
                  <a16:creationId xmlns:a16="http://schemas.microsoft.com/office/drawing/2014/main" id="{56C4CD8A-B82B-47D3-A7A1-053693873457}"/>
                </a:ext>
              </a:extLst>
            </p:cNvPr>
            <p:cNvSpPr txBox="1"/>
            <p:nvPr/>
          </p:nvSpPr>
          <p:spPr bwMode="auto">
            <a:xfrm>
              <a:off x="640443" y="2773822"/>
              <a:ext cx="270981" cy="220879"/>
            </a:xfrm>
            <a:prstGeom prst="rect">
              <a:avLst/>
            </a:prstGeom>
            <a:noFill/>
            <a:ln w="9525">
              <a:noFill/>
              <a:miter lim="800000"/>
              <a:headEnd/>
              <a:tailEnd/>
            </a:ln>
            <a:effectLst/>
          </p:spPr>
          <p:txBody>
            <a:bodyPr wrap="square" lIns="0" tIns="0" rIns="0" bIns="0" rtlCol="0" anchor="ctr" anchorCtr="0">
              <a:spAutoFit/>
            </a:bodyPr>
            <a:lstStyle/>
            <a:p>
              <a:pPr marR="0" algn="ctr" defTabSz="914400" eaLnBrk="0" fontAlgn="auto" latinLnBrk="0" hangingPunct="0">
                <a:spcBef>
                  <a:spcPts val="0"/>
                </a:spcBef>
                <a:spcAft>
                  <a:spcPts val="300"/>
                </a:spcAft>
                <a:buClr>
                  <a:schemeClr val="accent1"/>
                </a:buClr>
                <a:buSzTx/>
                <a:tabLst/>
              </a:pPr>
              <a:r>
                <a:rPr kumimoji="1" lang="en-US" altLang="ja-JP" kern="0" dirty="0">
                  <a:solidFill>
                    <a:srgbClr val="FF0000"/>
                  </a:solidFill>
                  <a:latin typeface="Arial" panose="020B0604020202020204" pitchFamily="34" charset="0"/>
                  <a:ea typeface="Verdana" pitchFamily="34" charset="0"/>
                  <a:cs typeface="Arial" panose="020B0604020202020204" pitchFamily="34" charset="0"/>
                </a:rPr>
                <a:t>4</a:t>
              </a:r>
              <a:endParaRPr kumimoji="1" lang="ja-JP" altLang="en-US" sz="1400" kern="0" dirty="0">
                <a:solidFill>
                  <a:srgbClr val="FF0000"/>
                </a:solidFill>
                <a:latin typeface="Arial" panose="020B0604020202020204" pitchFamily="34" charset="0"/>
                <a:ea typeface="Verdana" pitchFamily="34" charset="0"/>
                <a:cs typeface="Arial" panose="020B0604020202020204" pitchFamily="34" charset="0"/>
              </a:endParaRPr>
            </a:p>
          </p:txBody>
        </p:sp>
      </p:grpSp>
    </p:spTree>
    <p:extLst>
      <p:ext uri="{BB962C8B-B14F-4D97-AF65-F5344CB8AC3E}">
        <p14:creationId xmlns:p14="http://schemas.microsoft.com/office/powerpoint/2010/main" val="40713985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AADC8B-4524-9FA9-D9D0-1577D358B850}"/>
              </a:ext>
            </a:extLst>
          </p:cNvPr>
          <p:cNvSpPr>
            <a:spLocks noGrp="1"/>
          </p:cNvSpPr>
          <p:nvPr>
            <p:ph sz="quarter" idx="13"/>
          </p:nvPr>
        </p:nvSpPr>
        <p:spPr>
          <a:xfrm>
            <a:off x="344885" y="1276260"/>
            <a:ext cx="4663150" cy="2565738"/>
          </a:xfrm>
        </p:spPr>
        <p:txBody>
          <a:bodyPr/>
          <a:lstStyle/>
          <a:p>
            <a:pPr marL="0" indent="0">
              <a:spcBef>
                <a:spcPts val="1200"/>
              </a:spcBef>
              <a:buNone/>
            </a:pPr>
            <a:r>
              <a:rPr lang="en-US" sz="2000" b="1" dirty="0">
                <a:solidFill>
                  <a:schemeClr val="tx2"/>
                </a:solidFill>
              </a:rPr>
              <a:t>Our joint next steps?</a:t>
            </a:r>
          </a:p>
          <a:p>
            <a:pPr>
              <a:lnSpc>
                <a:spcPct val="100000"/>
              </a:lnSpc>
              <a:spcBef>
                <a:spcPts val="1200"/>
              </a:spcBef>
              <a:buFont typeface="Arial" panose="020B0604020202020204" pitchFamily="34" charset="0"/>
              <a:buChar char="•"/>
            </a:pPr>
            <a:r>
              <a:rPr lang="en-US" dirty="0"/>
              <a:t>Follow-on deep dive?</a:t>
            </a:r>
          </a:p>
          <a:p>
            <a:pPr>
              <a:lnSpc>
                <a:spcPct val="100000"/>
              </a:lnSpc>
              <a:spcBef>
                <a:spcPts val="1200"/>
              </a:spcBef>
              <a:buFont typeface="Arial" panose="020B0604020202020204" pitchFamily="34" charset="0"/>
              <a:buChar char="•"/>
            </a:pPr>
            <a:r>
              <a:rPr lang="en-US" dirty="0"/>
              <a:t>Hands-on training?</a:t>
            </a:r>
          </a:p>
          <a:p>
            <a:pPr>
              <a:lnSpc>
                <a:spcPct val="100000"/>
              </a:lnSpc>
              <a:spcBef>
                <a:spcPts val="1200"/>
              </a:spcBef>
              <a:buFont typeface="Arial" panose="020B0604020202020204" pitchFamily="34" charset="0"/>
              <a:buChar char="•"/>
            </a:pPr>
            <a:r>
              <a:rPr lang="en-US" dirty="0"/>
              <a:t>Start an evaluation?</a:t>
            </a:r>
          </a:p>
          <a:p>
            <a:pPr>
              <a:lnSpc>
                <a:spcPct val="100000"/>
              </a:lnSpc>
              <a:spcBef>
                <a:spcPts val="1200"/>
              </a:spcBef>
              <a:buFont typeface="Arial" panose="020B0604020202020204" pitchFamily="34" charset="0"/>
              <a:buChar char="•"/>
            </a:pPr>
            <a:r>
              <a:rPr lang="en-US" dirty="0"/>
              <a:t>Research POC ideas?</a:t>
            </a:r>
          </a:p>
          <a:p>
            <a:pPr>
              <a:lnSpc>
                <a:spcPct val="100000"/>
              </a:lnSpc>
              <a:spcBef>
                <a:spcPts val="1200"/>
              </a:spcBef>
              <a:buFont typeface="Arial" panose="020B0604020202020204" pitchFamily="34" charset="0"/>
              <a:buChar char="•"/>
            </a:pPr>
            <a:r>
              <a:rPr lang="en-US" dirty="0"/>
              <a:t>Keep you up to date?</a:t>
            </a:r>
          </a:p>
        </p:txBody>
      </p:sp>
      <p:sp>
        <p:nvSpPr>
          <p:cNvPr id="3" name="Title 2">
            <a:extLst>
              <a:ext uri="{FF2B5EF4-FFF2-40B4-BE49-F238E27FC236}">
                <a16:creationId xmlns:a16="http://schemas.microsoft.com/office/drawing/2014/main" id="{B4BB0864-93B0-5424-0222-686916939101}"/>
              </a:ext>
            </a:extLst>
          </p:cNvPr>
          <p:cNvSpPr>
            <a:spLocks noGrp="1"/>
          </p:cNvSpPr>
          <p:nvPr>
            <p:ph type="title"/>
          </p:nvPr>
        </p:nvSpPr>
        <p:spPr>
          <a:xfrm>
            <a:off x="352730" y="157144"/>
            <a:ext cx="9613068" cy="720000"/>
          </a:xfrm>
        </p:spPr>
        <p:txBody>
          <a:bodyPr/>
          <a:lstStyle/>
          <a:p>
            <a:r>
              <a:rPr lang="en-US" dirty="0"/>
              <a:t>Next Steps &amp; Explore More!</a:t>
            </a:r>
          </a:p>
        </p:txBody>
      </p:sp>
      <p:pic>
        <p:nvPicPr>
          <p:cNvPr id="6" name="Picture 5">
            <a:extLst>
              <a:ext uri="{FF2B5EF4-FFF2-40B4-BE49-F238E27FC236}">
                <a16:creationId xmlns:a16="http://schemas.microsoft.com/office/drawing/2014/main" id="{624AF6AA-A4BE-1B92-3D47-6C2CC53AF6D1}"/>
              </a:ext>
            </a:extLst>
          </p:cNvPr>
          <p:cNvPicPr>
            <a:picLocks noChangeAspect="1"/>
          </p:cNvPicPr>
          <p:nvPr/>
        </p:nvPicPr>
        <p:blipFill rotWithShape="1">
          <a:blip r:embed="rId2"/>
          <a:srcRect b="33380"/>
          <a:stretch/>
        </p:blipFill>
        <p:spPr>
          <a:xfrm>
            <a:off x="7907223" y="4437112"/>
            <a:ext cx="2256281" cy="1321800"/>
          </a:xfrm>
          <a:prstGeom prst="rect">
            <a:avLst/>
          </a:prstGeom>
        </p:spPr>
      </p:pic>
      <p:sp>
        <p:nvSpPr>
          <p:cNvPr id="19" name="Rectangle 18">
            <a:extLst>
              <a:ext uri="{FF2B5EF4-FFF2-40B4-BE49-F238E27FC236}">
                <a16:creationId xmlns:a16="http://schemas.microsoft.com/office/drawing/2014/main" id="{52D0153B-FC9D-9428-D193-1BC67B87503A}"/>
              </a:ext>
            </a:extLst>
          </p:cNvPr>
          <p:cNvSpPr/>
          <p:nvPr/>
        </p:nvSpPr>
        <p:spPr bwMode="auto">
          <a:xfrm>
            <a:off x="7336143" y="5855581"/>
            <a:ext cx="3398440" cy="360000"/>
          </a:xfrm>
          <a:prstGeom prst="rect">
            <a:avLst/>
          </a:prstGeom>
          <a:noFill/>
          <a:ln w="12700">
            <a:solidFill>
              <a:schemeClr val="bg1"/>
            </a:solidFill>
            <a:miter lim="800000"/>
            <a:headEnd/>
            <a:tailEnd/>
          </a:ln>
        </p:spPr>
        <p:txBody>
          <a:bodyPr wrap="square" lIns="72000" tIns="72000" rIns="72000" bIns="7200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ko-KR" sz="1600" b="1" dirty="0">
                <a:solidFill>
                  <a:srgbClr val="0A8276"/>
                </a:solidFill>
                <a:latin typeface="Arial"/>
                <a:ea typeface="Verdana" pitchFamily="34" charset="0"/>
                <a:cs typeface="Verdana" pitchFamily="34" charset="0"/>
              </a:rPr>
              <a:t>HW Enablement/EVK</a:t>
            </a:r>
            <a:endParaRPr kumimoji="0" lang="ko-KR" altLang="en-US" sz="1600" b="1" i="0" u="none" strike="noStrike" kern="1200" cap="none" spc="0" normalizeH="0" baseline="0" noProof="0" dirty="0">
              <a:ln>
                <a:noFill/>
              </a:ln>
              <a:solidFill>
                <a:srgbClr val="0A8276"/>
              </a:solidFill>
              <a:effectLst/>
              <a:uLnTx/>
              <a:uFillTx/>
              <a:latin typeface="Arial"/>
              <a:ea typeface="Verdana" pitchFamily="34" charset="0"/>
              <a:cs typeface="Verdana" pitchFamily="34" charset="0"/>
            </a:endParaRPr>
          </a:p>
        </p:txBody>
      </p:sp>
      <p:sp>
        <p:nvSpPr>
          <p:cNvPr id="27" name="Rectangle 26">
            <a:extLst>
              <a:ext uri="{FF2B5EF4-FFF2-40B4-BE49-F238E27FC236}">
                <a16:creationId xmlns:a16="http://schemas.microsoft.com/office/drawing/2014/main" id="{1C41B0AC-08F4-FCF7-3730-9889F6041CD3}"/>
              </a:ext>
            </a:extLst>
          </p:cNvPr>
          <p:cNvSpPr/>
          <p:nvPr/>
        </p:nvSpPr>
        <p:spPr bwMode="auto">
          <a:xfrm>
            <a:off x="1256792" y="5855580"/>
            <a:ext cx="3255032" cy="360000"/>
          </a:xfrm>
          <a:prstGeom prst="rect">
            <a:avLst/>
          </a:prstGeom>
          <a:noFill/>
          <a:ln w="12700" cap="flat" cmpd="sng" algn="ctr">
            <a:solidFill>
              <a:schemeClr val="bg1"/>
            </a:solidFill>
            <a:prstDash val="solid"/>
            <a:miter lim="800000"/>
            <a:headEnd type="none" w="med" len="med"/>
            <a:tailEnd type="none" w="med" len="med"/>
          </a:ln>
        </p:spPr>
        <p:txBody>
          <a:bodyPr wrap="square" lIns="72000" tIns="72000" rIns="72000" bIns="7200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ko-KR" sz="1600" b="1" i="0" u="none" strike="noStrike" kern="1200" cap="none" spc="0" normalizeH="0" baseline="0" noProof="0" dirty="0">
                <a:ln>
                  <a:noFill/>
                </a:ln>
                <a:solidFill>
                  <a:srgbClr val="0A8276"/>
                </a:solidFill>
                <a:effectLst/>
                <a:uLnTx/>
                <a:uFillTx/>
                <a:latin typeface="Arial"/>
                <a:ea typeface="Verdana" pitchFamily="34" charset="0"/>
                <a:cs typeface="Verdana" pitchFamily="34" charset="0"/>
              </a:rPr>
              <a:t>Edge AI Platform &amp; Solutions</a:t>
            </a:r>
            <a:endParaRPr kumimoji="0" lang="ko-KR" altLang="en-US" sz="1600" b="1" i="0" u="none" strike="noStrike" kern="1200" cap="none" spc="0" normalizeH="0" baseline="0" noProof="0" dirty="0">
              <a:ln>
                <a:noFill/>
              </a:ln>
              <a:solidFill>
                <a:srgbClr val="0A8276"/>
              </a:solidFill>
              <a:effectLst/>
              <a:uLnTx/>
              <a:uFillTx/>
              <a:latin typeface="Arial"/>
              <a:ea typeface="Verdana" pitchFamily="34" charset="0"/>
              <a:cs typeface="Verdana" pitchFamily="34" charset="0"/>
            </a:endParaRPr>
          </a:p>
        </p:txBody>
      </p:sp>
      <p:pic>
        <p:nvPicPr>
          <p:cNvPr id="10" name="Picture 9">
            <a:extLst>
              <a:ext uri="{FF2B5EF4-FFF2-40B4-BE49-F238E27FC236}">
                <a16:creationId xmlns:a16="http://schemas.microsoft.com/office/drawing/2014/main" id="{8580EE9D-0563-A4B9-2D22-36136389C2A4}"/>
              </a:ext>
            </a:extLst>
          </p:cNvPr>
          <p:cNvPicPr>
            <a:picLocks noChangeAspect="1"/>
          </p:cNvPicPr>
          <p:nvPr/>
        </p:nvPicPr>
        <p:blipFill>
          <a:blip r:embed="rId3"/>
          <a:stretch>
            <a:fillRect/>
          </a:stretch>
        </p:blipFill>
        <p:spPr>
          <a:xfrm>
            <a:off x="2063495" y="4437112"/>
            <a:ext cx="1641627" cy="1319151"/>
          </a:xfrm>
          <a:prstGeom prst="rect">
            <a:avLst/>
          </a:prstGeom>
        </p:spPr>
      </p:pic>
      <p:sp>
        <p:nvSpPr>
          <p:cNvPr id="11" name="Content Placeholder 1">
            <a:extLst>
              <a:ext uri="{FF2B5EF4-FFF2-40B4-BE49-F238E27FC236}">
                <a16:creationId xmlns:a16="http://schemas.microsoft.com/office/drawing/2014/main" id="{9C579A41-7C4F-4A9C-707B-9DE0BD4B78BA}"/>
              </a:ext>
            </a:extLst>
          </p:cNvPr>
          <p:cNvSpPr txBox="1">
            <a:spLocks/>
          </p:cNvSpPr>
          <p:nvPr/>
        </p:nvSpPr>
        <p:spPr>
          <a:xfrm>
            <a:off x="6096000" y="1276260"/>
            <a:ext cx="5761037" cy="2565738"/>
          </a:xfrm>
          <a:prstGeom prst="rect">
            <a:avLst/>
          </a:prstGeom>
        </p:spPr>
        <p:txBody>
          <a:bodyPr vert="horz" lIns="0" tIns="0" rIns="0" bIns="0" rtlCol="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spcBef>
                <a:spcPts val="1200"/>
              </a:spcBef>
              <a:buFont typeface="Arial" panose="020B0604020202020204" pitchFamily="34" charset="0"/>
              <a:buNone/>
            </a:pPr>
            <a:r>
              <a:rPr lang="en-US" sz="2000" b="1" kern="0" dirty="0">
                <a:solidFill>
                  <a:schemeClr val="tx2"/>
                </a:solidFill>
              </a:rPr>
              <a:t>More resources &amp; getting started</a:t>
            </a:r>
          </a:p>
          <a:p>
            <a:pPr defTabSz="1219170">
              <a:lnSpc>
                <a:spcPct val="100000"/>
              </a:lnSpc>
              <a:spcBef>
                <a:spcPts val="1200"/>
              </a:spcBef>
              <a:buClrTx/>
              <a:buSzTx/>
              <a:buFont typeface="Arial" panose="020B0604020202020204" pitchFamily="34" charset="0"/>
              <a:buChar char="•"/>
              <a:defRPr/>
            </a:pPr>
            <a:r>
              <a:rPr lang="en-US" sz="1800" noProof="0" dirty="0">
                <a:effectLst/>
                <a:latin typeface="+mj-lt"/>
              </a:rPr>
              <a:t>Find our full DEEPCRAFT™ offering </a:t>
            </a:r>
            <a:r>
              <a:rPr lang="en-US" sz="1800" b="1" noProof="0" dirty="0">
                <a:effectLst/>
                <a:latin typeface="+mj-lt"/>
                <a:hlinkClick r:id="rId4"/>
              </a:rPr>
              <a:t>Here</a:t>
            </a:r>
            <a:endParaRPr lang="en-US" sz="1800" b="1" noProof="0" dirty="0">
              <a:effectLst/>
              <a:latin typeface="+mj-lt"/>
            </a:endParaRPr>
          </a:p>
          <a:p>
            <a:pPr defTabSz="1219170">
              <a:lnSpc>
                <a:spcPct val="100000"/>
              </a:lnSpc>
              <a:spcBef>
                <a:spcPts val="1200"/>
              </a:spcBef>
              <a:buClrTx/>
              <a:buSzTx/>
              <a:buFont typeface="Arial" panose="020B0604020202020204" pitchFamily="34" charset="0"/>
              <a:buChar char="•"/>
              <a:defRPr/>
            </a:pPr>
            <a:r>
              <a:rPr lang="en-US" sz="1800" noProof="0" dirty="0">
                <a:effectLst/>
                <a:latin typeface="+mj-lt"/>
              </a:rPr>
              <a:t>Download</a:t>
            </a:r>
            <a:r>
              <a:rPr lang="en-US" sz="1800" b="1" noProof="0" dirty="0">
                <a:solidFill>
                  <a:schemeClr val="accent6"/>
                </a:solidFill>
                <a:effectLst/>
                <a:latin typeface="+mj-lt"/>
              </a:rPr>
              <a:t> </a:t>
            </a:r>
            <a:r>
              <a:rPr lang="en-US" sz="1800" noProof="0" dirty="0">
                <a:effectLst/>
                <a:latin typeface="+mj-lt"/>
              </a:rPr>
              <a:t>DEEPCRAFT™ Studio </a:t>
            </a:r>
            <a:r>
              <a:rPr lang="en-US" sz="1800" b="1" noProof="0" dirty="0">
                <a:solidFill>
                  <a:schemeClr val="accent6"/>
                </a:solidFill>
                <a:effectLst/>
                <a:latin typeface="+mj-lt"/>
                <a:hlinkClick r:id="rId5"/>
              </a:rPr>
              <a:t>Here</a:t>
            </a:r>
            <a:endParaRPr lang="en-US" sz="1800" b="1" noProof="0" dirty="0">
              <a:solidFill>
                <a:schemeClr val="accent6"/>
              </a:solidFill>
              <a:effectLst/>
              <a:latin typeface="+mj-lt"/>
            </a:endParaRPr>
          </a:p>
          <a:p>
            <a:pPr defTabSz="1219170">
              <a:lnSpc>
                <a:spcPct val="100000"/>
              </a:lnSpc>
              <a:spcBef>
                <a:spcPts val="1200"/>
              </a:spcBef>
              <a:buClrTx/>
              <a:buSzTx/>
              <a:buFont typeface="Arial" panose="020B0604020202020204" pitchFamily="34" charset="0"/>
              <a:buChar char="•"/>
              <a:defRPr/>
            </a:pPr>
            <a:r>
              <a:rPr lang="en-US" sz="1800" noProof="0" dirty="0">
                <a:effectLst/>
                <a:latin typeface="+mj-lt"/>
              </a:rPr>
              <a:t>Get your</a:t>
            </a:r>
            <a:r>
              <a:rPr lang="en-US" sz="1800" b="1" noProof="0" dirty="0">
                <a:solidFill>
                  <a:schemeClr val="accent6"/>
                </a:solidFill>
                <a:effectLst/>
                <a:latin typeface="+mj-lt"/>
              </a:rPr>
              <a:t> </a:t>
            </a:r>
            <a:r>
              <a:rPr lang="en-US" sz="1800" noProof="0" dirty="0">
                <a:effectLst/>
                <a:latin typeface="+mj-lt"/>
              </a:rPr>
              <a:t>PSOC</a:t>
            </a:r>
            <a:r>
              <a:rPr lang="en-US" sz="1800" baseline="30000" noProof="0" dirty="0">
                <a:effectLst/>
                <a:latin typeface="+mj-lt"/>
              </a:rPr>
              <a:t>TM </a:t>
            </a:r>
            <a:r>
              <a:rPr lang="en-US" sz="1800" noProof="0" dirty="0">
                <a:effectLst/>
                <a:latin typeface="+mj-lt"/>
              </a:rPr>
              <a:t>6 AI Evaluation Kit </a:t>
            </a:r>
            <a:r>
              <a:rPr lang="en-US" sz="1800" b="1" noProof="0" dirty="0">
                <a:effectLst/>
                <a:latin typeface="+mj-lt"/>
                <a:hlinkClick r:id="rId6"/>
              </a:rPr>
              <a:t>here</a:t>
            </a:r>
            <a:r>
              <a:rPr lang="en-US" sz="1800" b="1" noProof="0" dirty="0">
                <a:effectLst/>
                <a:latin typeface="+mj-lt"/>
              </a:rPr>
              <a:t> </a:t>
            </a:r>
          </a:p>
          <a:p>
            <a:pPr defTabSz="1219170">
              <a:lnSpc>
                <a:spcPct val="100000"/>
              </a:lnSpc>
              <a:spcBef>
                <a:spcPts val="1200"/>
              </a:spcBef>
              <a:buClrTx/>
              <a:buSzTx/>
              <a:buFont typeface="Arial" panose="020B0604020202020204" pitchFamily="34" charset="0"/>
              <a:buChar char="•"/>
              <a:defRPr/>
            </a:pPr>
            <a:r>
              <a:rPr lang="en-US" dirty="0"/>
              <a:t>Get your</a:t>
            </a:r>
            <a:r>
              <a:rPr lang="en-US" b="1" dirty="0">
                <a:solidFill>
                  <a:schemeClr val="accent6"/>
                </a:solidFill>
              </a:rPr>
              <a:t> </a:t>
            </a:r>
            <a:r>
              <a:rPr lang="en-US" dirty="0"/>
              <a:t>PSOC</a:t>
            </a:r>
            <a:r>
              <a:rPr lang="en-US" baseline="30000" dirty="0"/>
              <a:t>TM </a:t>
            </a:r>
            <a:r>
              <a:rPr lang="en-US" dirty="0"/>
              <a:t> Edge AI Evaluation Kit </a:t>
            </a:r>
            <a:r>
              <a:rPr lang="en-US" b="1" dirty="0">
                <a:hlinkClick r:id="rId6"/>
              </a:rPr>
              <a:t>here</a:t>
            </a:r>
            <a:r>
              <a:rPr lang="en-US" b="1" dirty="0"/>
              <a:t> </a:t>
            </a:r>
            <a:endParaRPr lang="en-US" sz="1800" b="1" noProof="0" dirty="0">
              <a:solidFill>
                <a:schemeClr val="tx2"/>
              </a:solidFill>
              <a:effectLst/>
              <a:latin typeface="+mj-lt"/>
            </a:endParaRPr>
          </a:p>
          <a:p>
            <a:pPr defTabSz="1219170">
              <a:lnSpc>
                <a:spcPct val="100000"/>
              </a:lnSpc>
              <a:spcBef>
                <a:spcPts val="1200"/>
              </a:spcBef>
              <a:buClrTx/>
              <a:buSzTx/>
              <a:buFont typeface="Arial" panose="020B0604020202020204" pitchFamily="34" charset="0"/>
              <a:buChar char="•"/>
              <a:defRPr/>
            </a:pPr>
            <a:r>
              <a:rPr lang="en-US" dirty="0">
                <a:latin typeface="+mj-lt"/>
              </a:rPr>
              <a:t>Get in touch for questions or opportunities! Reach out to your Infineon Sales Contact or deepcraft@infineon.com</a:t>
            </a:r>
            <a:endParaRPr lang="en-US" sz="1800" noProof="0" dirty="0">
              <a:effectLst/>
              <a:highlight>
                <a:srgbClr val="FFFF00"/>
              </a:highlight>
              <a:latin typeface="+mj-lt"/>
            </a:endParaRPr>
          </a:p>
        </p:txBody>
      </p:sp>
    </p:spTree>
    <p:extLst>
      <p:ext uri="{BB962C8B-B14F-4D97-AF65-F5344CB8AC3E}">
        <p14:creationId xmlns:p14="http://schemas.microsoft.com/office/powerpoint/2010/main" val="6271292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984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88C06-5D3D-07B5-5264-67EF32155A4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0C36E40-918E-D329-79F5-6DAF68B8E99A}"/>
              </a:ext>
            </a:extLst>
          </p:cNvPr>
          <p:cNvSpPr>
            <a:spLocks noGrp="1"/>
          </p:cNvSpPr>
          <p:nvPr>
            <p:ph type="title"/>
          </p:nvPr>
        </p:nvSpPr>
        <p:spPr/>
        <p:txBody>
          <a:bodyPr/>
          <a:lstStyle/>
          <a:p>
            <a:r>
              <a:rPr lang="en-US" dirty="0"/>
              <a:t>Build AI solutions for Infineon MCUs with DEEPCRAFT</a:t>
            </a:r>
            <a:r>
              <a:rPr lang="en-US" baseline="30000" dirty="0"/>
              <a:t>TM</a:t>
            </a:r>
            <a:r>
              <a:rPr lang="en-US" dirty="0"/>
              <a:t> AI Suite</a:t>
            </a:r>
            <a:br>
              <a:rPr lang="en-US" dirty="0"/>
            </a:br>
            <a:r>
              <a:rPr lang="en-US" sz="1400" dirty="0"/>
              <a:t>Use the tools and assets you need based on your requirements and ML experience level</a:t>
            </a:r>
          </a:p>
        </p:txBody>
      </p:sp>
      <p:sp>
        <p:nvSpPr>
          <p:cNvPr id="7" name="Rectangle 6">
            <a:extLst>
              <a:ext uri="{FF2B5EF4-FFF2-40B4-BE49-F238E27FC236}">
                <a16:creationId xmlns:a16="http://schemas.microsoft.com/office/drawing/2014/main" id="{0013B486-66FB-5EF2-9233-6540AC28A18E}"/>
              </a:ext>
            </a:extLst>
          </p:cNvPr>
          <p:cNvSpPr/>
          <p:nvPr/>
        </p:nvSpPr>
        <p:spPr bwMode="auto">
          <a:xfrm>
            <a:off x="1704974" y="1733342"/>
            <a:ext cx="2999046" cy="670826"/>
          </a:xfrm>
          <a:prstGeom prst="rect">
            <a:avLst/>
          </a:prstGeom>
          <a:solidFill>
            <a:srgbClr val="B8DEDA">
              <a:alpha val="60000"/>
            </a:srgbClr>
          </a:solidFill>
          <a:ln w="9525">
            <a:noFill/>
            <a:miter lim="800000"/>
            <a:headEnd/>
            <a:tailEnd/>
          </a:ln>
        </p:spPr>
        <p:txBody>
          <a:bodyPr wrap="square" lIns="72000" tIns="72000" rIns="72000" bIns="72000" rtlCol="0" anchor="ctr" anchorCtr="0"/>
          <a:lstStyle/>
          <a:p>
            <a:pPr algn="ctr" defTabSz="576000" eaLnBrk="0" hangingPunct="0">
              <a:lnSpc>
                <a:spcPct val="120000"/>
              </a:lnSpc>
            </a:pPr>
            <a:r>
              <a:rPr lang="en-US" b="1" dirty="0">
                <a:latin typeface="+mn-lt"/>
              </a:rPr>
              <a:t>Train the model</a:t>
            </a:r>
          </a:p>
        </p:txBody>
      </p:sp>
      <p:sp>
        <p:nvSpPr>
          <p:cNvPr id="8" name="Rectangle 7">
            <a:extLst>
              <a:ext uri="{FF2B5EF4-FFF2-40B4-BE49-F238E27FC236}">
                <a16:creationId xmlns:a16="http://schemas.microsoft.com/office/drawing/2014/main" id="{E0211203-F492-0506-FBA4-CC4FCBD5C8C6}"/>
              </a:ext>
            </a:extLst>
          </p:cNvPr>
          <p:cNvSpPr/>
          <p:nvPr/>
        </p:nvSpPr>
        <p:spPr bwMode="auto">
          <a:xfrm>
            <a:off x="4914288" y="1733342"/>
            <a:ext cx="2999046" cy="670826"/>
          </a:xfrm>
          <a:prstGeom prst="rect">
            <a:avLst/>
          </a:prstGeom>
          <a:solidFill>
            <a:srgbClr val="B8DEDA">
              <a:alpha val="60000"/>
            </a:srgbClr>
          </a:solidFill>
          <a:ln w="9525">
            <a:noFill/>
            <a:miter lim="800000"/>
            <a:headEnd/>
            <a:tailEnd/>
          </a:ln>
        </p:spPr>
        <p:txBody>
          <a:bodyPr wrap="square" lIns="72000" tIns="72000" rIns="72000" bIns="72000" rtlCol="0" anchor="ctr" anchorCtr="0"/>
          <a:lstStyle/>
          <a:p>
            <a:pPr algn="ctr" defTabSz="576000" eaLnBrk="0" hangingPunct="0">
              <a:lnSpc>
                <a:spcPct val="120000"/>
              </a:lnSpc>
            </a:pPr>
            <a:r>
              <a:rPr lang="en-US" b="1" dirty="0">
                <a:latin typeface="+mn-lt"/>
              </a:rPr>
              <a:t>Make the model </a:t>
            </a:r>
          </a:p>
          <a:p>
            <a:pPr algn="ctr" defTabSz="576000" eaLnBrk="0" hangingPunct="0">
              <a:lnSpc>
                <a:spcPct val="120000"/>
              </a:lnSpc>
            </a:pPr>
            <a:r>
              <a:rPr lang="en-US" b="1" dirty="0">
                <a:latin typeface="+mn-lt"/>
              </a:rPr>
              <a:t>edge-ready</a:t>
            </a:r>
          </a:p>
        </p:txBody>
      </p:sp>
      <p:sp>
        <p:nvSpPr>
          <p:cNvPr id="9" name="Rectangle 8">
            <a:extLst>
              <a:ext uri="{FF2B5EF4-FFF2-40B4-BE49-F238E27FC236}">
                <a16:creationId xmlns:a16="http://schemas.microsoft.com/office/drawing/2014/main" id="{C0C7BB0D-C4E4-907F-FB22-72C8812BC455}"/>
              </a:ext>
            </a:extLst>
          </p:cNvPr>
          <p:cNvSpPr/>
          <p:nvPr/>
        </p:nvSpPr>
        <p:spPr bwMode="auto">
          <a:xfrm>
            <a:off x="8123602" y="1733342"/>
            <a:ext cx="2999046" cy="670826"/>
          </a:xfrm>
          <a:prstGeom prst="rect">
            <a:avLst/>
          </a:prstGeom>
          <a:solidFill>
            <a:srgbClr val="B8DEDA">
              <a:alpha val="60000"/>
            </a:srgbClr>
          </a:solidFill>
          <a:ln w="9525">
            <a:noFill/>
            <a:miter lim="800000"/>
            <a:headEnd/>
            <a:tailEnd/>
          </a:ln>
        </p:spPr>
        <p:txBody>
          <a:bodyPr wrap="square" lIns="72000" tIns="72000" rIns="72000" bIns="72000" rtlCol="0" anchor="ctr" anchorCtr="0"/>
          <a:lstStyle/>
          <a:p>
            <a:pPr algn="ctr" defTabSz="576000" eaLnBrk="0" hangingPunct="0">
              <a:lnSpc>
                <a:spcPct val="120000"/>
              </a:lnSpc>
            </a:pPr>
            <a:r>
              <a:rPr lang="en-US" b="1" dirty="0">
                <a:latin typeface="+mn-lt"/>
              </a:rPr>
              <a:t>Integrate the model</a:t>
            </a:r>
          </a:p>
          <a:p>
            <a:pPr algn="ctr" defTabSz="576000" eaLnBrk="0" hangingPunct="0">
              <a:lnSpc>
                <a:spcPct val="120000"/>
              </a:lnSpc>
            </a:pPr>
            <a:r>
              <a:rPr lang="en-US" b="1" dirty="0">
                <a:latin typeface="+mn-lt"/>
              </a:rPr>
              <a:t>Into embedded application</a:t>
            </a:r>
          </a:p>
        </p:txBody>
      </p:sp>
      <p:sp>
        <p:nvSpPr>
          <p:cNvPr id="10" name="Arrow: Notched Right 9">
            <a:extLst>
              <a:ext uri="{FF2B5EF4-FFF2-40B4-BE49-F238E27FC236}">
                <a16:creationId xmlns:a16="http://schemas.microsoft.com/office/drawing/2014/main" id="{98D77916-331D-CFEE-8F28-5B59B890A06D}"/>
              </a:ext>
            </a:extLst>
          </p:cNvPr>
          <p:cNvSpPr/>
          <p:nvPr/>
        </p:nvSpPr>
        <p:spPr bwMode="auto">
          <a:xfrm>
            <a:off x="180974" y="1044639"/>
            <a:ext cx="11858626" cy="597529"/>
          </a:xfrm>
          <a:prstGeom prst="notchedRightArrow">
            <a:avLst/>
          </a:prstGeom>
          <a:solidFill>
            <a:schemeClr val="tx2"/>
          </a:solidFill>
          <a:ln w="9525">
            <a:noFill/>
            <a:miter lim="800000"/>
            <a:headEnd/>
            <a:tailEnd/>
          </a:ln>
        </p:spPr>
        <p:txBody>
          <a:bodyPr wrap="square" lIns="72000" tIns="72000" rIns="72000" bIns="72000" rtlCol="0" anchor="ctr"/>
          <a:lstStyle/>
          <a:p>
            <a:pPr algn="ctr" defTabSz="576000" eaLnBrk="0" hangingPunct="0">
              <a:lnSpc>
                <a:spcPct val="120000"/>
              </a:lnSpc>
            </a:pPr>
            <a:endParaRPr lang="en-US" sz="1600" baseline="0" dirty="0">
              <a:solidFill>
                <a:schemeClr val="bg1"/>
              </a:solidFill>
              <a:latin typeface="+mn-lt"/>
              <a:ea typeface="+mn-ea"/>
              <a:cs typeface="+mn-cs"/>
            </a:endParaRPr>
          </a:p>
        </p:txBody>
      </p:sp>
      <p:sp>
        <p:nvSpPr>
          <p:cNvPr id="11" name="Inhaltsplatzhalter 1">
            <a:extLst>
              <a:ext uri="{FF2B5EF4-FFF2-40B4-BE49-F238E27FC236}">
                <a16:creationId xmlns:a16="http://schemas.microsoft.com/office/drawing/2014/main" id="{AE3DF823-69DF-FC56-E5AF-2214B2F5B323}"/>
              </a:ext>
            </a:extLst>
          </p:cNvPr>
          <p:cNvSpPr txBox="1">
            <a:spLocks/>
          </p:cNvSpPr>
          <p:nvPr/>
        </p:nvSpPr>
        <p:spPr>
          <a:xfrm>
            <a:off x="380999" y="1225430"/>
            <a:ext cx="1066800" cy="304800"/>
          </a:xfrm>
          <a:prstGeom prst="rect">
            <a:avLst/>
          </a:prstGeom>
        </p:spPr>
        <p:txBody>
          <a:bodyPr vert="horz" lIns="0" tIns="0" rIns="0" bIns="0" rtlCol="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lgn="ctr">
              <a:buFont typeface="Arial" panose="020B0604020202020204" pitchFamily="34" charset="0"/>
              <a:buNone/>
            </a:pPr>
            <a:r>
              <a:rPr lang="en-US" sz="1200" b="1" kern="0" dirty="0">
                <a:solidFill>
                  <a:schemeClr val="bg1"/>
                </a:solidFill>
              </a:rPr>
              <a:t>Problem</a:t>
            </a:r>
            <a:endParaRPr lang="en-US" sz="1600" b="1" kern="0" dirty="0">
              <a:solidFill>
                <a:schemeClr val="bg1"/>
              </a:solidFill>
            </a:endParaRPr>
          </a:p>
        </p:txBody>
      </p:sp>
      <p:sp>
        <p:nvSpPr>
          <p:cNvPr id="12" name="Inhaltsplatzhalter 1">
            <a:extLst>
              <a:ext uri="{FF2B5EF4-FFF2-40B4-BE49-F238E27FC236}">
                <a16:creationId xmlns:a16="http://schemas.microsoft.com/office/drawing/2014/main" id="{9465FECE-DCC2-7BA4-693C-77F719F582C0}"/>
              </a:ext>
            </a:extLst>
          </p:cNvPr>
          <p:cNvSpPr txBox="1">
            <a:spLocks/>
          </p:cNvSpPr>
          <p:nvPr/>
        </p:nvSpPr>
        <p:spPr>
          <a:xfrm>
            <a:off x="10972799" y="1227351"/>
            <a:ext cx="838202" cy="304800"/>
          </a:xfrm>
          <a:prstGeom prst="rect">
            <a:avLst/>
          </a:prstGeom>
        </p:spPr>
        <p:txBody>
          <a:bodyPr vert="horz" lIns="0" tIns="0" rIns="0" bIns="0" rtlCol="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lgn="ctr">
              <a:buFont typeface="Arial" panose="020B0604020202020204" pitchFamily="34" charset="0"/>
              <a:buNone/>
            </a:pPr>
            <a:r>
              <a:rPr lang="en-US" sz="1200" b="1" kern="0" dirty="0">
                <a:solidFill>
                  <a:schemeClr val="bg1"/>
                </a:solidFill>
              </a:rPr>
              <a:t>Solution</a:t>
            </a:r>
            <a:endParaRPr lang="en-US" sz="1600" b="1" kern="0" dirty="0">
              <a:solidFill>
                <a:schemeClr val="bg1"/>
              </a:solidFill>
            </a:endParaRPr>
          </a:p>
        </p:txBody>
      </p:sp>
      <p:sp>
        <p:nvSpPr>
          <p:cNvPr id="19" name="Rectangle 18">
            <a:extLst>
              <a:ext uri="{FF2B5EF4-FFF2-40B4-BE49-F238E27FC236}">
                <a16:creationId xmlns:a16="http://schemas.microsoft.com/office/drawing/2014/main" id="{A54FE9AE-D044-D546-E794-8FC9C9193158}"/>
              </a:ext>
            </a:extLst>
          </p:cNvPr>
          <p:cNvSpPr/>
          <p:nvPr/>
        </p:nvSpPr>
        <p:spPr bwMode="auto">
          <a:xfrm>
            <a:off x="1704974" y="2718678"/>
            <a:ext cx="6208360" cy="597530"/>
          </a:xfrm>
          <a:prstGeom prst="rect">
            <a:avLst/>
          </a:prstGeom>
          <a:solidFill>
            <a:schemeClr val="bg1">
              <a:lumMod val="85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dirty="0">
                <a:latin typeface="+mn-lt"/>
              </a:rPr>
              <a:t>Model training and optimization is handled for you</a:t>
            </a:r>
          </a:p>
        </p:txBody>
      </p:sp>
      <p:sp>
        <p:nvSpPr>
          <p:cNvPr id="21" name="Rectangle 20">
            <a:extLst>
              <a:ext uri="{FF2B5EF4-FFF2-40B4-BE49-F238E27FC236}">
                <a16:creationId xmlns:a16="http://schemas.microsoft.com/office/drawing/2014/main" id="{443B17CC-B543-AFEA-73DB-D45599CBC8AB}"/>
              </a:ext>
            </a:extLst>
          </p:cNvPr>
          <p:cNvSpPr/>
          <p:nvPr/>
        </p:nvSpPr>
        <p:spPr bwMode="auto">
          <a:xfrm>
            <a:off x="8123602" y="2712544"/>
            <a:ext cx="2999046" cy="597530"/>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Voice Assistant, Voice ID</a:t>
            </a:r>
          </a:p>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Audio Enhancement</a:t>
            </a:r>
          </a:p>
          <a:p>
            <a:pPr defTabSz="576000" eaLnBrk="0" hangingPunct="0">
              <a:lnSpc>
                <a:spcPct val="120000"/>
              </a:lnSpc>
            </a:pPr>
            <a:r>
              <a:rPr lang="en-US" sz="1000" b="1" dirty="0">
                <a:latin typeface="+mn-lt"/>
              </a:rPr>
              <a:t>DEEPCRAFT™ Ready Models</a:t>
            </a:r>
          </a:p>
        </p:txBody>
      </p:sp>
      <p:sp>
        <p:nvSpPr>
          <p:cNvPr id="22" name="Inhaltsplatzhalter 1">
            <a:extLst>
              <a:ext uri="{FF2B5EF4-FFF2-40B4-BE49-F238E27FC236}">
                <a16:creationId xmlns:a16="http://schemas.microsoft.com/office/drawing/2014/main" id="{C9B22945-ADEF-2823-A9EE-0118C5EE1EFF}"/>
              </a:ext>
            </a:extLst>
          </p:cNvPr>
          <p:cNvSpPr txBox="1">
            <a:spLocks/>
          </p:cNvSpPr>
          <p:nvPr/>
        </p:nvSpPr>
        <p:spPr>
          <a:xfrm>
            <a:off x="180974" y="2718677"/>
            <a:ext cx="1399816" cy="585925"/>
          </a:xfrm>
          <a:prstGeom prst="rect">
            <a:avLst/>
          </a:prstGeom>
          <a:ln>
            <a:solidFill>
              <a:schemeClr val="tx1">
                <a:lumMod val="25000"/>
                <a:lumOff val="75000"/>
              </a:schemeClr>
            </a:solidFill>
          </a:ln>
        </p:spPr>
        <p:txBody>
          <a:bodyPr vert="horz" lIns="0" tIns="0" rIns="0" bIns="0" rtlCol="0" anchor="ctr" anchorCtr="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lgn="ctr">
              <a:buFont typeface="Arial" panose="020B0604020202020204" pitchFamily="34" charset="0"/>
              <a:buNone/>
            </a:pPr>
            <a:r>
              <a:rPr lang="en-US" sz="1100" b="1" kern="0" dirty="0"/>
              <a:t>Off the shelf </a:t>
            </a:r>
          </a:p>
          <a:p>
            <a:pPr marL="0" indent="0" algn="ctr">
              <a:buFont typeface="Arial" panose="020B0604020202020204" pitchFamily="34" charset="0"/>
              <a:buNone/>
            </a:pPr>
            <a:r>
              <a:rPr lang="en-US" sz="1100" b="1" kern="0" dirty="0"/>
              <a:t>solutions</a:t>
            </a:r>
            <a:endParaRPr lang="en-US" sz="1400" b="1" kern="0" dirty="0"/>
          </a:p>
        </p:txBody>
      </p:sp>
      <p:sp>
        <p:nvSpPr>
          <p:cNvPr id="23" name="Rectangle 22">
            <a:extLst>
              <a:ext uri="{FF2B5EF4-FFF2-40B4-BE49-F238E27FC236}">
                <a16:creationId xmlns:a16="http://schemas.microsoft.com/office/drawing/2014/main" id="{2276BFE0-C5B2-C27F-27B6-B454C1100267}"/>
              </a:ext>
            </a:extLst>
          </p:cNvPr>
          <p:cNvSpPr/>
          <p:nvPr/>
        </p:nvSpPr>
        <p:spPr bwMode="auto">
          <a:xfrm>
            <a:off x="1704974" y="3453348"/>
            <a:ext cx="6208360" cy="597530"/>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Studio </a:t>
            </a:r>
          </a:p>
          <a:p>
            <a:pPr defTabSz="576000" eaLnBrk="0" hangingPunct="0">
              <a:lnSpc>
                <a:spcPct val="120000"/>
              </a:lnSpc>
            </a:pPr>
            <a:r>
              <a:rPr lang="en-US" sz="1000" dirty="0">
                <a:latin typeface="+mn-lt"/>
              </a:rPr>
              <a:t>Data collection, labeling, model training/eval and embedded code generation </a:t>
            </a:r>
          </a:p>
        </p:txBody>
      </p:sp>
      <p:sp>
        <p:nvSpPr>
          <p:cNvPr id="25" name="Inhaltsplatzhalter 1">
            <a:extLst>
              <a:ext uri="{FF2B5EF4-FFF2-40B4-BE49-F238E27FC236}">
                <a16:creationId xmlns:a16="http://schemas.microsoft.com/office/drawing/2014/main" id="{ADBA39CB-73E0-3D8E-B997-7A2851B0B53A}"/>
              </a:ext>
            </a:extLst>
          </p:cNvPr>
          <p:cNvSpPr txBox="1">
            <a:spLocks/>
          </p:cNvSpPr>
          <p:nvPr/>
        </p:nvSpPr>
        <p:spPr>
          <a:xfrm>
            <a:off x="180974" y="3464952"/>
            <a:ext cx="1399816" cy="585925"/>
          </a:xfrm>
          <a:prstGeom prst="rect">
            <a:avLst/>
          </a:prstGeom>
          <a:ln>
            <a:solidFill>
              <a:schemeClr val="tx1">
                <a:lumMod val="25000"/>
                <a:lumOff val="75000"/>
              </a:schemeClr>
            </a:solidFill>
          </a:ln>
        </p:spPr>
        <p:txBody>
          <a:bodyPr vert="horz" lIns="0" tIns="0" rIns="0" bIns="0" rtlCol="0" anchor="ctr" anchorCtr="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lgn="ctr">
              <a:buFont typeface="Arial" panose="020B0604020202020204" pitchFamily="34" charset="0"/>
              <a:buNone/>
            </a:pPr>
            <a:r>
              <a:rPr lang="en-US" sz="1100" b="1" kern="0" dirty="0"/>
              <a:t>End-to-end </a:t>
            </a:r>
          </a:p>
          <a:p>
            <a:pPr marL="0" indent="0" algn="ctr">
              <a:buFont typeface="Arial" panose="020B0604020202020204" pitchFamily="34" charset="0"/>
              <a:buNone/>
            </a:pPr>
            <a:r>
              <a:rPr lang="en-US" sz="1100" b="1" kern="0" dirty="0"/>
              <a:t>workflow</a:t>
            </a:r>
            <a:endParaRPr lang="en-US" sz="1400" b="1" kern="0" dirty="0"/>
          </a:p>
        </p:txBody>
      </p:sp>
      <p:sp>
        <p:nvSpPr>
          <p:cNvPr id="26" name="Rectangle 25">
            <a:extLst>
              <a:ext uri="{FF2B5EF4-FFF2-40B4-BE49-F238E27FC236}">
                <a16:creationId xmlns:a16="http://schemas.microsoft.com/office/drawing/2014/main" id="{A00422E4-B5BD-2CEC-B0F7-8F2B1B0C2FE8}"/>
              </a:ext>
            </a:extLst>
          </p:cNvPr>
          <p:cNvSpPr/>
          <p:nvPr/>
        </p:nvSpPr>
        <p:spPr bwMode="auto">
          <a:xfrm>
            <a:off x="1704974" y="4180678"/>
            <a:ext cx="1524000" cy="597530"/>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Studio</a:t>
            </a:r>
          </a:p>
          <a:p>
            <a:pPr defTabSz="576000" eaLnBrk="0" hangingPunct="0">
              <a:lnSpc>
                <a:spcPct val="120000"/>
              </a:lnSpc>
            </a:pPr>
            <a:r>
              <a:rPr lang="en-US" sz="1000" dirty="0">
                <a:latin typeface="+mn-lt"/>
              </a:rPr>
              <a:t>Data collection, labeling</a:t>
            </a:r>
          </a:p>
        </p:txBody>
      </p:sp>
      <p:sp>
        <p:nvSpPr>
          <p:cNvPr id="28" name="Inhaltsplatzhalter 1">
            <a:extLst>
              <a:ext uri="{FF2B5EF4-FFF2-40B4-BE49-F238E27FC236}">
                <a16:creationId xmlns:a16="http://schemas.microsoft.com/office/drawing/2014/main" id="{C28D24A6-4354-3CE7-4A31-6F034CD73B0F}"/>
              </a:ext>
            </a:extLst>
          </p:cNvPr>
          <p:cNvSpPr txBox="1">
            <a:spLocks/>
          </p:cNvSpPr>
          <p:nvPr/>
        </p:nvSpPr>
        <p:spPr>
          <a:xfrm>
            <a:off x="180974" y="4192282"/>
            <a:ext cx="1399816" cy="2057810"/>
          </a:xfrm>
          <a:prstGeom prst="rect">
            <a:avLst/>
          </a:prstGeom>
          <a:ln>
            <a:solidFill>
              <a:schemeClr val="tx1">
                <a:lumMod val="25000"/>
                <a:lumOff val="75000"/>
              </a:schemeClr>
            </a:solidFill>
          </a:ln>
        </p:spPr>
        <p:txBody>
          <a:bodyPr vert="horz" lIns="0" tIns="0" rIns="0" bIns="0" rtlCol="0" anchor="ctr" anchorCtr="0">
            <a:noAutofit/>
          </a:bodyPr>
          <a:lstStyle>
            <a:lvl1pPr marL="252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800" baseline="0">
                <a:solidFill>
                  <a:schemeClr val="tx1"/>
                </a:solidFill>
                <a:latin typeface="+mn-lt"/>
                <a:ea typeface="+mn-ea"/>
                <a:cs typeface="+mn-cs"/>
              </a:defRPr>
            </a:lvl1pPr>
            <a:lvl2pPr marL="504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600">
                <a:solidFill>
                  <a:schemeClr val="tx1"/>
                </a:solidFill>
                <a:latin typeface="+mn-lt"/>
                <a:ea typeface="+mn-ea"/>
                <a:cs typeface="+mn-cs"/>
              </a:defRPr>
            </a:lvl2pPr>
            <a:lvl3pPr marL="756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3pPr>
            <a:lvl4pPr marL="1008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4pPr>
            <a:lvl5pPr marL="1260000" indent="-252000" algn="l" defTabSz="576000" rtl="0" eaLnBrk="1" fontAlgn="base" hangingPunct="1">
              <a:lnSpc>
                <a:spcPct val="120000"/>
              </a:lnSpc>
              <a:spcBef>
                <a:spcPts val="0"/>
              </a:spcBef>
              <a:spcAft>
                <a:spcPts val="0"/>
              </a:spcAft>
              <a:buClr>
                <a:schemeClr val="tx2"/>
              </a:buClr>
              <a:buSzPct val="100000"/>
              <a:buFont typeface="Arial" panose="020B0604020202020204" pitchFamily="34" charset="0"/>
              <a:buChar char="‒"/>
              <a:defRPr sz="1400" baseline="0">
                <a:solidFill>
                  <a:schemeClr val="tx1"/>
                </a:solidFill>
                <a:latin typeface="+mn-lt"/>
                <a:ea typeface="+mn-ea"/>
                <a:cs typeface="+mn-cs"/>
              </a:defRPr>
            </a:lvl5pPr>
            <a:lvl6pPr marL="1260000" indent="-252000" algn="l" defTabSz="576000" rtl="0" eaLnBrk="1" fontAlgn="base" hangingPunct="1">
              <a:lnSpc>
                <a:spcPct val="120000"/>
              </a:lnSpc>
              <a:spcBef>
                <a:spcPts val="0"/>
              </a:spcBef>
              <a:spcAft>
                <a:spcPts val="0"/>
              </a:spcAft>
              <a:buClr>
                <a:schemeClr val="tx2"/>
              </a:buClr>
              <a:buFont typeface="Arial" panose="020B0604020202020204" pitchFamily="34" charset="0"/>
              <a:buChar char="‒"/>
              <a:defRPr sz="1400" baseline="0">
                <a:solidFill>
                  <a:schemeClr val="tx1"/>
                </a:solidFill>
                <a:latin typeface="+mn-lt"/>
                <a:cs typeface="+mn-cs"/>
              </a:defRPr>
            </a:lvl6pPr>
            <a:lvl7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7pPr>
            <a:lvl8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8pPr>
            <a:lvl9pPr marL="1260000" indent="-252000" algn="l" defTabSz="576000" rtl="0" eaLnBrk="1" fontAlgn="base" hangingPunct="1">
              <a:lnSpc>
                <a:spcPct val="120000"/>
              </a:lnSpc>
              <a:spcBef>
                <a:spcPts val="0"/>
              </a:spcBef>
              <a:spcAft>
                <a:spcPct val="0"/>
              </a:spcAft>
              <a:buClr>
                <a:schemeClr val="tx2"/>
              </a:buClr>
              <a:buFont typeface="Arial" panose="020B0604020202020204" pitchFamily="34" charset="0"/>
              <a:buChar char="‒"/>
              <a:defRPr sz="1400">
                <a:solidFill>
                  <a:schemeClr val="tx1"/>
                </a:solidFill>
                <a:latin typeface="+mn-lt"/>
                <a:cs typeface="+mn-cs"/>
              </a:defRPr>
            </a:lvl9pPr>
          </a:lstStyle>
          <a:p>
            <a:pPr marL="0" indent="0" algn="ctr">
              <a:buFont typeface="Arial" panose="020B0604020202020204" pitchFamily="34" charset="0"/>
              <a:buNone/>
            </a:pPr>
            <a:r>
              <a:rPr lang="en-US" sz="1100" b="1" kern="0" dirty="0"/>
              <a:t>Hybrid workflows with your model training platform</a:t>
            </a:r>
            <a:endParaRPr lang="en-US" sz="1400" b="1" kern="0" dirty="0"/>
          </a:p>
        </p:txBody>
      </p:sp>
      <p:sp>
        <p:nvSpPr>
          <p:cNvPr id="29" name="Rectangle 28">
            <a:extLst>
              <a:ext uri="{FF2B5EF4-FFF2-40B4-BE49-F238E27FC236}">
                <a16:creationId xmlns:a16="http://schemas.microsoft.com/office/drawing/2014/main" id="{14255DB7-C1DB-FB60-3C86-C365CC60CE08}"/>
              </a:ext>
            </a:extLst>
          </p:cNvPr>
          <p:cNvSpPr/>
          <p:nvPr/>
        </p:nvSpPr>
        <p:spPr bwMode="auto">
          <a:xfrm>
            <a:off x="4914288" y="4180676"/>
            <a:ext cx="2999046" cy="2057809"/>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Model Converter </a:t>
            </a:r>
          </a:p>
          <a:p>
            <a:pPr defTabSz="576000" eaLnBrk="0" hangingPunct="0">
              <a:lnSpc>
                <a:spcPct val="120000"/>
              </a:lnSpc>
            </a:pPr>
            <a:r>
              <a:rPr lang="en-US" sz="1000" dirty="0">
                <a:latin typeface="+mn-lt"/>
              </a:rPr>
              <a:t>Convert your model to embedded code</a:t>
            </a:r>
          </a:p>
        </p:txBody>
      </p:sp>
      <p:sp>
        <p:nvSpPr>
          <p:cNvPr id="30" name="Rectangle 29">
            <a:extLst>
              <a:ext uri="{FF2B5EF4-FFF2-40B4-BE49-F238E27FC236}">
                <a16:creationId xmlns:a16="http://schemas.microsoft.com/office/drawing/2014/main" id="{D21C6AD6-E38E-AEC8-A894-093C6473FAEE}"/>
              </a:ext>
            </a:extLst>
          </p:cNvPr>
          <p:cNvSpPr/>
          <p:nvPr/>
        </p:nvSpPr>
        <p:spPr bwMode="auto">
          <a:xfrm>
            <a:off x="3200399" y="4180677"/>
            <a:ext cx="1503621" cy="597530"/>
          </a:xfrm>
          <a:prstGeom prst="rect">
            <a:avLst/>
          </a:prstGeom>
          <a:noFill/>
          <a:ln w="9525">
            <a:solidFill>
              <a:schemeClr val="accent3">
                <a:lumMod val="60000"/>
                <a:lumOff val="40000"/>
              </a:schemeClr>
            </a:solid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PyTorch, TensorFlow</a:t>
            </a:r>
          </a:p>
          <a:p>
            <a:pPr defTabSz="576000" eaLnBrk="0" hangingPunct="0">
              <a:lnSpc>
                <a:spcPct val="120000"/>
              </a:lnSpc>
            </a:pPr>
            <a:r>
              <a:rPr lang="en-US" sz="1000" dirty="0">
                <a:latin typeface="+mn-lt"/>
              </a:rPr>
              <a:t>Training/tuning/eval</a:t>
            </a:r>
          </a:p>
        </p:txBody>
      </p:sp>
      <p:sp>
        <p:nvSpPr>
          <p:cNvPr id="35" name="Rectangle 34">
            <a:extLst>
              <a:ext uri="{FF2B5EF4-FFF2-40B4-BE49-F238E27FC236}">
                <a16:creationId xmlns:a16="http://schemas.microsoft.com/office/drawing/2014/main" id="{69AE2A63-AE4F-19EE-3009-E59AB2FC84D1}"/>
              </a:ext>
            </a:extLst>
          </p:cNvPr>
          <p:cNvSpPr/>
          <p:nvPr/>
        </p:nvSpPr>
        <p:spPr bwMode="auto">
          <a:xfrm>
            <a:off x="1704975" y="5640955"/>
            <a:ext cx="2999046" cy="597530"/>
          </a:xfrm>
          <a:prstGeom prst="rect">
            <a:avLst/>
          </a:prstGeom>
          <a:noFill/>
          <a:ln w="9525">
            <a:solidFill>
              <a:schemeClr val="accent3">
                <a:lumMod val="60000"/>
                <a:lumOff val="40000"/>
              </a:schemeClr>
            </a:solid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PyTorch, TensorFlow + other tools</a:t>
            </a:r>
          </a:p>
          <a:p>
            <a:pPr defTabSz="576000" eaLnBrk="0" hangingPunct="0">
              <a:lnSpc>
                <a:spcPct val="120000"/>
              </a:lnSpc>
            </a:pPr>
            <a:r>
              <a:rPr lang="en-US" sz="1000" dirty="0"/>
              <a:t>Data collection, labeling, model t</a:t>
            </a:r>
            <a:r>
              <a:rPr lang="en-US" sz="1000" dirty="0">
                <a:latin typeface="+mn-lt"/>
              </a:rPr>
              <a:t>raining/evaluation</a:t>
            </a:r>
          </a:p>
        </p:txBody>
      </p:sp>
      <p:sp>
        <p:nvSpPr>
          <p:cNvPr id="39" name="Rectangle 38">
            <a:extLst>
              <a:ext uri="{FF2B5EF4-FFF2-40B4-BE49-F238E27FC236}">
                <a16:creationId xmlns:a16="http://schemas.microsoft.com/office/drawing/2014/main" id="{E47AE95F-CAAA-6EB5-3A71-204583387B96}"/>
              </a:ext>
            </a:extLst>
          </p:cNvPr>
          <p:cNvSpPr/>
          <p:nvPr/>
        </p:nvSpPr>
        <p:spPr bwMode="auto">
          <a:xfrm>
            <a:off x="8123602" y="3453348"/>
            <a:ext cx="2999046" cy="2785138"/>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ML Middleware and Code Examples</a:t>
            </a:r>
          </a:p>
          <a:p>
            <a:pPr defTabSz="576000" eaLnBrk="0" hangingPunct="0">
              <a:lnSpc>
                <a:spcPct val="120000"/>
              </a:lnSpc>
            </a:pPr>
            <a:r>
              <a:rPr lang="en-US" sz="1000" dirty="0">
                <a:latin typeface="+mn-lt"/>
              </a:rPr>
              <a:t>Inference runtime, KPI collection, sample apps</a:t>
            </a:r>
          </a:p>
        </p:txBody>
      </p:sp>
      <p:cxnSp>
        <p:nvCxnSpPr>
          <p:cNvPr id="41" name="Straight Arrow Connector 40">
            <a:extLst>
              <a:ext uri="{FF2B5EF4-FFF2-40B4-BE49-F238E27FC236}">
                <a16:creationId xmlns:a16="http://schemas.microsoft.com/office/drawing/2014/main" id="{0A05DAFF-92FE-3F03-3D00-A2D60AF0CDA0}"/>
              </a:ext>
            </a:extLst>
          </p:cNvPr>
          <p:cNvCxnSpPr>
            <a:stCxn id="7" idx="3"/>
            <a:endCxn id="8" idx="1"/>
          </p:cNvCxnSpPr>
          <p:nvPr/>
        </p:nvCxnSpPr>
        <p:spPr>
          <a:xfrm>
            <a:off x="4704020" y="2068755"/>
            <a:ext cx="210268" cy="0"/>
          </a:xfrm>
          <a:prstGeom prst="straightConnector1">
            <a:avLst/>
          </a:prstGeom>
          <a:ln w="95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753047D-7650-963B-41C3-7C6771104C88}"/>
              </a:ext>
            </a:extLst>
          </p:cNvPr>
          <p:cNvCxnSpPr>
            <a:stCxn id="8" idx="3"/>
            <a:endCxn id="9" idx="1"/>
          </p:cNvCxnSpPr>
          <p:nvPr/>
        </p:nvCxnSpPr>
        <p:spPr>
          <a:xfrm>
            <a:off x="7913334" y="2068755"/>
            <a:ext cx="210268" cy="0"/>
          </a:xfrm>
          <a:prstGeom prst="straightConnector1">
            <a:avLst/>
          </a:prstGeom>
          <a:ln w="9525">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40D2B64-DFB5-11B7-5B92-B6A601F093B2}"/>
              </a:ext>
            </a:extLst>
          </p:cNvPr>
          <p:cNvSpPr/>
          <p:nvPr/>
        </p:nvSpPr>
        <p:spPr bwMode="auto">
          <a:xfrm>
            <a:off x="1704974" y="4910816"/>
            <a:ext cx="1524000" cy="597530"/>
          </a:xfrm>
          <a:prstGeom prst="rect">
            <a:avLst/>
          </a:prstGeom>
          <a:solidFill>
            <a:schemeClr val="accent4">
              <a:lumMod val="20000"/>
              <a:lumOff val="80000"/>
              <a:alpha val="60000"/>
            </a:schemeClr>
          </a:solidFill>
          <a:ln w="9525">
            <a:no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DEEPCRAFT</a:t>
            </a:r>
            <a:r>
              <a:rPr lang="en-US" sz="1000" b="1" baseline="30000" dirty="0">
                <a:latin typeface="+mn-lt"/>
              </a:rPr>
              <a:t>TM</a:t>
            </a:r>
            <a:r>
              <a:rPr lang="en-US" sz="1000" b="1" dirty="0">
                <a:latin typeface="+mn-lt"/>
              </a:rPr>
              <a:t> AI Hub</a:t>
            </a:r>
          </a:p>
          <a:p>
            <a:pPr defTabSz="576000" eaLnBrk="0" hangingPunct="0">
              <a:lnSpc>
                <a:spcPct val="120000"/>
              </a:lnSpc>
            </a:pPr>
            <a:r>
              <a:rPr lang="en-US" sz="1000" dirty="0">
                <a:latin typeface="+mn-lt"/>
              </a:rPr>
              <a:t>Enablement</a:t>
            </a:r>
          </a:p>
        </p:txBody>
      </p:sp>
      <p:sp>
        <p:nvSpPr>
          <p:cNvPr id="6" name="Rectangle 5">
            <a:extLst>
              <a:ext uri="{FF2B5EF4-FFF2-40B4-BE49-F238E27FC236}">
                <a16:creationId xmlns:a16="http://schemas.microsoft.com/office/drawing/2014/main" id="{AB88BFF5-EE0F-0DCA-8100-519F20E270C7}"/>
              </a:ext>
            </a:extLst>
          </p:cNvPr>
          <p:cNvSpPr/>
          <p:nvPr/>
        </p:nvSpPr>
        <p:spPr bwMode="auto">
          <a:xfrm>
            <a:off x="3200399" y="4910815"/>
            <a:ext cx="1503621" cy="597530"/>
          </a:xfrm>
          <a:prstGeom prst="rect">
            <a:avLst/>
          </a:prstGeom>
          <a:noFill/>
          <a:ln w="9525">
            <a:solidFill>
              <a:schemeClr val="accent3">
                <a:lumMod val="60000"/>
                <a:lumOff val="40000"/>
              </a:schemeClr>
            </a:solidFill>
            <a:miter lim="800000"/>
            <a:headEnd/>
            <a:tailEnd/>
          </a:ln>
        </p:spPr>
        <p:txBody>
          <a:bodyPr wrap="square" lIns="72000" tIns="72000" rIns="72000" bIns="72000" rtlCol="0" anchor="ctr" anchorCtr="0"/>
          <a:lstStyle/>
          <a:p>
            <a:pPr defTabSz="576000" eaLnBrk="0" hangingPunct="0">
              <a:lnSpc>
                <a:spcPct val="120000"/>
              </a:lnSpc>
            </a:pPr>
            <a:r>
              <a:rPr lang="en-US" sz="1000" b="1" dirty="0">
                <a:latin typeface="+mn-lt"/>
              </a:rPr>
              <a:t>PyTorch, TensorFlow</a:t>
            </a:r>
          </a:p>
          <a:p>
            <a:pPr defTabSz="576000" eaLnBrk="0" hangingPunct="0">
              <a:lnSpc>
                <a:spcPct val="120000"/>
              </a:lnSpc>
            </a:pPr>
            <a:r>
              <a:rPr lang="en-US" sz="1000" dirty="0">
                <a:latin typeface="+mn-lt"/>
              </a:rPr>
              <a:t>Training/tuning/eval</a:t>
            </a:r>
          </a:p>
        </p:txBody>
      </p:sp>
    </p:spTree>
    <p:extLst>
      <p:ext uri="{BB962C8B-B14F-4D97-AF65-F5344CB8AC3E}">
        <p14:creationId xmlns:p14="http://schemas.microsoft.com/office/powerpoint/2010/main" val="3815056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4C553-549B-476C-A1F6-EC4F3E112564}"/>
              </a:ext>
            </a:extLst>
          </p:cNvPr>
          <p:cNvSpPr>
            <a:spLocks noGrp="1"/>
          </p:cNvSpPr>
          <p:nvPr>
            <p:ph type="title"/>
          </p:nvPr>
        </p:nvSpPr>
        <p:spPr/>
        <p:txBody>
          <a:bodyPr/>
          <a:lstStyle/>
          <a:p>
            <a:r>
              <a:rPr lang="sv-SE" dirty="0"/>
              <a:t>DEEPCRAFT™ Studio</a:t>
            </a:r>
          </a:p>
        </p:txBody>
      </p:sp>
    </p:spTree>
    <p:extLst>
      <p:ext uri="{BB962C8B-B14F-4D97-AF65-F5344CB8AC3E}">
        <p14:creationId xmlns:p14="http://schemas.microsoft.com/office/powerpoint/2010/main" val="2298338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7A34D4-4245-91AC-E71E-723CC2014C7B}"/>
              </a:ext>
            </a:extLst>
          </p:cNvPr>
          <p:cNvSpPr>
            <a:spLocks noGrp="1"/>
          </p:cNvSpPr>
          <p:nvPr>
            <p:ph sz="quarter" idx="13"/>
          </p:nvPr>
        </p:nvSpPr>
        <p:spPr/>
        <p:txBody>
          <a:bodyPr/>
          <a:lstStyle/>
          <a:p>
            <a:r>
              <a:rPr lang="sv-SE" dirty="0">
                <a:hlinkClick r:id="rId2" action="ppaction://hlinksldjump"/>
              </a:rPr>
              <a:t>Overview</a:t>
            </a:r>
            <a:endParaRPr lang="sv-SE" dirty="0"/>
          </a:p>
          <a:p>
            <a:r>
              <a:rPr lang="sv-SE" dirty="0">
                <a:hlinkClick r:id="rId3" action="ppaction://hlinksldjump"/>
              </a:rPr>
              <a:t>Key features</a:t>
            </a:r>
            <a:endParaRPr lang="sv-SE" dirty="0"/>
          </a:p>
          <a:p>
            <a:r>
              <a:rPr lang="sv-SE" dirty="0">
                <a:hlinkClick r:id="rId4" action="ppaction://hlinksldjump"/>
              </a:rPr>
              <a:t>DEEPCRAFT™ Studio Accelerators</a:t>
            </a:r>
            <a:endParaRPr lang="sv-SE" dirty="0"/>
          </a:p>
          <a:p>
            <a:r>
              <a:rPr lang="sv-SE" dirty="0">
                <a:hlinkClick r:id="rId5" action="ppaction://hlinksldjump"/>
              </a:rPr>
              <a:t>Supported hardware</a:t>
            </a:r>
            <a:endParaRPr lang="sv-SE" dirty="0"/>
          </a:p>
          <a:p>
            <a:r>
              <a:rPr lang="sv-SE" dirty="0">
                <a:hlinkClick r:id="rId6" action="ppaction://hlinksldjump"/>
              </a:rPr>
              <a:t>Graph UX</a:t>
            </a:r>
            <a:endParaRPr lang="sv-SE" dirty="0"/>
          </a:p>
          <a:p>
            <a:r>
              <a:rPr lang="sv-SE" dirty="0">
                <a:hlinkClick r:id="rId7" action="ppaction://hlinksldjump"/>
              </a:rPr>
              <a:t>Data collection</a:t>
            </a:r>
            <a:endParaRPr lang="sv-SE" dirty="0"/>
          </a:p>
          <a:p>
            <a:r>
              <a:rPr lang="sv-SE" dirty="0">
                <a:hlinkClick r:id="rId8" action="ppaction://hlinksldjump"/>
              </a:rPr>
              <a:t>Data management</a:t>
            </a:r>
            <a:endParaRPr lang="sv-SE" dirty="0"/>
          </a:p>
          <a:p>
            <a:r>
              <a:rPr lang="sv-SE" dirty="0">
                <a:hlinkClick r:id="rId9" action="ppaction://hlinksldjump"/>
              </a:rPr>
              <a:t>Pre-processing data</a:t>
            </a:r>
            <a:endParaRPr lang="sv-SE" dirty="0"/>
          </a:p>
          <a:p>
            <a:r>
              <a:rPr lang="sv-SE" dirty="0">
                <a:hlinkClick r:id="rId10" action="ppaction://hlinksldjump"/>
              </a:rPr>
              <a:t>Defining the model</a:t>
            </a:r>
            <a:endParaRPr lang="sv-SE" dirty="0"/>
          </a:p>
          <a:p>
            <a:r>
              <a:rPr lang="sv-SE" dirty="0">
                <a:hlinkClick r:id="rId11" action="ppaction://hlinksldjump"/>
              </a:rPr>
              <a:t>Training the model</a:t>
            </a:r>
            <a:endParaRPr lang="sv-SE" dirty="0"/>
          </a:p>
          <a:p>
            <a:r>
              <a:rPr lang="sv-SE" dirty="0">
                <a:hlinkClick r:id="rId12" action="ppaction://hlinksldjump"/>
              </a:rPr>
              <a:t>Model evaluation </a:t>
            </a:r>
            <a:endParaRPr lang="sv-SE" dirty="0"/>
          </a:p>
          <a:p>
            <a:r>
              <a:rPr lang="sv-SE" dirty="0">
                <a:hlinkClick r:id="rId13" action="ppaction://hlinksldjump"/>
              </a:rPr>
              <a:t>Code generation</a:t>
            </a:r>
            <a:endParaRPr lang="sv-SE" dirty="0"/>
          </a:p>
          <a:p>
            <a:r>
              <a:rPr lang="sv-SE" dirty="0">
                <a:hlinkClick r:id="rId14" action="ppaction://hlinksldjump"/>
              </a:rPr>
              <a:t>Deployment</a:t>
            </a:r>
            <a:endParaRPr lang="sv-SE" dirty="0"/>
          </a:p>
          <a:p>
            <a:endParaRPr lang="sv-SE" dirty="0"/>
          </a:p>
        </p:txBody>
      </p:sp>
      <p:sp>
        <p:nvSpPr>
          <p:cNvPr id="3" name="Title 2">
            <a:extLst>
              <a:ext uri="{FF2B5EF4-FFF2-40B4-BE49-F238E27FC236}">
                <a16:creationId xmlns:a16="http://schemas.microsoft.com/office/drawing/2014/main" id="{C0026251-0AA5-B6D9-6BB4-525DB00272EE}"/>
              </a:ext>
            </a:extLst>
          </p:cNvPr>
          <p:cNvSpPr>
            <a:spLocks noGrp="1"/>
          </p:cNvSpPr>
          <p:nvPr>
            <p:ph type="title"/>
          </p:nvPr>
        </p:nvSpPr>
        <p:spPr/>
        <p:txBody>
          <a:bodyPr/>
          <a:lstStyle/>
          <a:p>
            <a:r>
              <a:rPr lang="sv-SE" dirty="0"/>
              <a:t>DEEPCRAFT™ Studio content</a:t>
            </a:r>
          </a:p>
        </p:txBody>
      </p:sp>
      <p:sp>
        <p:nvSpPr>
          <p:cNvPr id="4" name="Date Placeholder 3">
            <a:extLst>
              <a:ext uri="{FF2B5EF4-FFF2-40B4-BE49-F238E27FC236}">
                <a16:creationId xmlns:a16="http://schemas.microsoft.com/office/drawing/2014/main" id="{B99DF25B-195E-F2E5-615E-906B115D6BCD}"/>
              </a:ext>
            </a:extLst>
          </p:cNvPr>
          <p:cNvSpPr>
            <a:spLocks noGrp="1"/>
          </p:cNvSpPr>
          <p:nvPr>
            <p:ph type="dt" sz="half" idx="14"/>
          </p:nvPr>
        </p:nvSpPr>
        <p:spPr/>
        <p:txBody>
          <a:bodyPr/>
          <a:lstStyle/>
          <a:p>
            <a:r>
              <a:rPr lang="en-US" b="1"/>
              <a:t> </a:t>
            </a:r>
            <a:endParaRPr lang="en-US" b="1" dirty="0"/>
          </a:p>
        </p:txBody>
      </p:sp>
      <p:sp>
        <p:nvSpPr>
          <p:cNvPr id="5" name="Footer Placeholder 4">
            <a:extLst>
              <a:ext uri="{FF2B5EF4-FFF2-40B4-BE49-F238E27FC236}">
                <a16:creationId xmlns:a16="http://schemas.microsoft.com/office/drawing/2014/main" id="{0A196A4E-A21B-07D5-2AAE-351972BC5138}"/>
              </a:ext>
            </a:extLst>
          </p:cNvPr>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50347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0" name="Gerade Verbindung 93">
            <a:extLst>
              <a:ext uri="{FF2B5EF4-FFF2-40B4-BE49-F238E27FC236}">
                <a16:creationId xmlns:a16="http://schemas.microsoft.com/office/drawing/2014/main" id="{29F61184-7A2D-FA98-C4F0-A621BD8A4841}"/>
              </a:ext>
            </a:extLst>
          </p:cNvPr>
          <p:cNvCxnSpPr>
            <a:cxnSpLocks/>
          </p:cNvCxnSpPr>
          <p:nvPr/>
        </p:nvCxnSpPr>
        <p:spPr>
          <a:xfrm flipH="1">
            <a:off x="6709457" y="3298934"/>
            <a:ext cx="1079699" cy="1331031"/>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58" name="Ellipse 74">
            <a:extLst>
              <a:ext uri="{FF2B5EF4-FFF2-40B4-BE49-F238E27FC236}">
                <a16:creationId xmlns:a16="http://schemas.microsoft.com/office/drawing/2014/main" id="{9B3C99DB-B997-B0B2-76C2-7B615646982A}"/>
              </a:ext>
            </a:extLst>
          </p:cNvPr>
          <p:cNvSpPr>
            <a:spLocks/>
          </p:cNvSpPr>
          <p:nvPr/>
        </p:nvSpPr>
        <p:spPr bwMode="auto">
          <a:xfrm>
            <a:off x="6445776" y="4418297"/>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78" name="Picture 277" descr="A green ear with a black background&#10;&#10;AI-generated content may be incorrect.">
            <a:extLst>
              <a:ext uri="{FF2B5EF4-FFF2-40B4-BE49-F238E27FC236}">
                <a16:creationId xmlns:a16="http://schemas.microsoft.com/office/drawing/2014/main" id="{D30C4C64-88CD-4831-D6C3-70E516ECFB4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71191" y="4442974"/>
            <a:ext cx="324000" cy="324000"/>
          </a:xfrm>
          <a:prstGeom prst="rect">
            <a:avLst/>
          </a:prstGeom>
        </p:spPr>
      </p:pic>
      <p:graphicFrame>
        <p:nvGraphicFramePr>
          <p:cNvPr id="7" name="think-cell data - do not delete" hidden="1">
            <a:extLst>
              <a:ext uri="{FF2B5EF4-FFF2-40B4-BE49-F238E27FC236}">
                <a16:creationId xmlns:a16="http://schemas.microsoft.com/office/drawing/2014/main" id="{4268FAAB-380F-F83C-4945-809B4F8DC6EE}"/>
              </a:ext>
            </a:extLst>
          </p:cNvPr>
          <p:cNvGraphicFramePr>
            <a:graphicFrameLocks noChangeAspect="1"/>
          </p:cNvGraphicFramePr>
          <p:nvPr>
            <p:custDataLst>
              <p:tags r:id="rId2"/>
            </p:custDataLst>
          </p:nvPr>
        </p:nvGraphicFramePr>
        <p:xfrm>
          <a:off x="611030" y="344330"/>
          <a:ext cx="1429" cy="1429"/>
        </p:xfrm>
        <a:graphic>
          <a:graphicData uri="http://schemas.openxmlformats.org/presentationml/2006/ole">
            <mc:AlternateContent xmlns:mc="http://schemas.openxmlformats.org/markup-compatibility/2006">
              <mc:Choice xmlns:v="urn:schemas-microsoft-com:vml" Requires="v">
                <p:oleObj spid="_x0000_s2050" name="think-cell Slide" r:id="rId13" imgW="360" imgH="360" progId="TCLayout.ActiveDocument.1">
                  <p:embed/>
                </p:oleObj>
              </mc:Choice>
              <mc:Fallback>
                <p:oleObj name="think-cell Slide" r:id="rId13" imgW="360" imgH="360" progId="TCLayout.ActiveDocument.1">
                  <p:embed/>
                  <p:pic>
                    <p:nvPicPr>
                      <p:cNvPr id="7" name="think-cell data - do not delete" hidden="1">
                        <a:extLst>
                          <a:ext uri="{FF2B5EF4-FFF2-40B4-BE49-F238E27FC236}">
                            <a16:creationId xmlns:a16="http://schemas.microsoft.com/office/drawing/2014/main" id="{4268FAAB-380F-F83C-4945-809B4F8DC6EE}"/>
                          </a:ext>
                        </a:extLst>
                      </p:cNvPr>
                      <p:cNvPicPr/>
                      <p:nvPr/>
                    </p:nvPicPr>
                    <p:blipFill>
                      <a:blip r:embed="rId14"/>
                      <a:stretch>
                        <a:fillRect/>
                      </a:stretch>
                    </p:blipFill>
                    <p:spPr>
                      <a:xfrm>
                        <a:off x="611030" y="344330"/>
                        <a:ext cx="1429" cy="1429"/>
                      </a:xfrm>
                      <a:prstGeom prst="rect">
                        <a:avLst/>
                      </a:prstGeom>
                    </p:spPr>
                  </p:pic>
                </p:oleObj>
              </mc:Fallback>
            </mc:AlternateContent>
          </a:graphicData>
        </a:graphic>
      </p:graphicFrame>
      <p:pic>
        <p:nvPicPr>
          <p:cNvPr id="5" name="Grafik 4">
            <a:extLst>
              <a:ext uri="{FF2B5EF4-FFF2-40B4-BE49-F238E27FC236}">
                <a16:creationId xmlns:a16="http://schemas.microsoft.com/office/drawing/2014/main" id="{A31D2007-2B4E-14A6-FE62-B3B5D04FD84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5400000">
            <a:off x="-167369" y="1770740"/>
            <a:ext cx="5256932" cy="4252277"/>
          </a:xfrm>
          <a:prstGeom prst="rect">
            <a:avLst/>
          </a:prstGeom>
        </p:spPr>
      </p:pic>
      <p:sp>
        <p:nvSpPr>
          <p:cNvPr id="6" name="TextBox 5">
            <a:extLst>
              <a:ext uri="{FF2B5EF4-FFF2-40B4-BE49-F238E27FC236}">
                <a16:creationId xmlns:a16="http://schemas.microsoft.com/office/drawing/2014/main" id="{2BEB406B-9A69-0BC2-9CF5-68564BF453D7}"/>
              </a:ext>
            </a:extLst>
          </p:cNvPr>
          <p:cNvSpPr txBox="1"/>
          <p:nvPr>
            <p:custDataLst>
              <p:tags r:id="rId3"/>
            </p:custDataLst>
          </p:nvPr>
        </p:nvSpPr>
        <p:spPr bwMode="auto">
          <a:xfrm>
            <a:off x="479376" y="1737010"/>
            <a:ext cx="2953319" cy="3856761"/>
          </a:xfrm>
          <a:prstGeom prst="rect">
            <a:avLst/>
          </a:prstGeom>
          <a:noFill/>
          <a:ln w="9525">
            <a:noFill/>
            <a:miter lim="800000"/>
            <a:headEnd/>
            <a:tailEnd/>
          </a:ln>
          <a:effectLst/>
        </p:spPr>
        <p:txBody>
          <a:bodyPr wrap="square" lIns="0" tIns="0" rIns="0" bIns="0" rtlCol="0" anchor="t" anchorCtr="0">
            <a:spAutoFit/>
          </a:bodyPr>
          <a:lstStyle>
            <a:lvl1pPr>
              <a:buClr>
                <a:schemeClr val="tx2"/>
              </a:buClr>
              <a:buSzPct val="100000"/>
              <a:buFont typeface="Arial" panose="020B0604020202020204" pitchFamily="34" charset="0"/>
              <a:buChar char="‒"/>
            </a:lvl1pPr>
            <a:lvl2pPr>
              <a:buClr>
                <a:schemeClr val="tx2"/>
              </a:buClr>
              <a:buSzPct val="100000"/>
              <a:buFont typeface="Arial" panose="020B0604020202020204" pitchFamily="34" charset="0"/>
              <a:buChar char="‒"/>
            </a:lvl2pPr>
            <a:lvl3pPr>
              <a:buClr>
                <a:schemeClr val="tx2"/>
              </a:buClr>
              <a:buSzPct val="100000"/>
              <a:buFont typeface="Arial" panose="020B0604020202020204" pitchFamily="34" charset="0"/>
              <a:buChar char="‒"/>
            </a:lvl3pPr>
            <a:lvl4pPr>
              <a:buClr>
                <a:schemeClr val="tx2"/>
              </a:buClr>
              <a:buSzPct val="100000"/>
              <a:buFont typeface="Arial" panose="020B0604020202020204" pitchFamily="34" charset="0"/>
              <a:buChar char="‒"/>
            </a:lvl4pPr>
            <a:lvl5pPr>
              <a:buClr>
                <a:schemeClr val="tx2"/>
              </a:buClr>
              <a:buSzPct val="100000"/>
              <a:buFont typeface="Arial" panose="020B0604020202020204" pitchFamily="34" charset="0"/>
              <a:buChar char="‒"/>
            </a:lvl5pPr>
            <a:lvl6pPr>
              <a:buClr>
                <a:schemeClr val="tx2"/>
              </a:buClr>
              <a:buFont typeface="Arial" panose="020B0604020202020204" pitchFamily="34" charset="0"/>
              <a:buChar char="‒"/>
            </a:lvl6pPr>
            <a:lvl7pPr>
              <a:buClr>
                <a:schemeClr val="tx2"/>
              </a:buClr>
              <a:buFont typeface="Arial" panose="020B0604020202020204" pitchFamily="34" charset="0"/>
              <a:buChar char="‒"/>
            </a:lvl7pPr>
            <a:lvl8pPr>
              <a:buClr>
                <a:schemeClr val="tx2"/>
              </a:buClr>
              <a:buFont typeface="Arial" panose="020B0604020202020204" pitchFamily="34" charset="0"/>
              <a:buChar char="‒"/>
            </a:lvl8pPr>
            <a:lvl9pPr>
              <a:buClr>
                <a:schemeClr val="tx2"/>
              </a:buClr>
              <a:buFont typeface="Arial" panose="020B0604020202020204" pitchFamily="34" charset="0"/>
              <a:buChar char="‒"/>
            </a:lvl9pPr>
          </a:lstStyle>
          <a:p>
            <a:pPr defTabSz="518400" eaLnBrk="0" fontAlgn="auto" hangingPunct="0">
              <a:lnSpc>
                <a:spcPct val="120000"/>
              </a:lnSpc>
              <a:spcBef>
                <a:spcPts val="0"/>
              </a:spcBef>
              <a:spcAft>
                <a:spcPts val="720"/>
              </a:spcAft>
              <a:buNone/>
            </a:pPr>
            <a:r>
              <a:rPr lang="en-US" sz="2160" b="1" kern="0" dirty="0">
                <a:solidFill>
                  <a:schemeClr val="bg1"/>
                </a:solidFill>
                <a:latin typeface="+mn-lt"/>
              </a:rPr>
              <a:t>DEEPCRAFT™ Studio</a:t>
            </a:r>
          </a:p>
          <a:p>
            <a:pPr marL="257175" indent="-257175" defTabSz="518400" eaLnBrk="0" fontAlgn="auto" hangingPunct="0">
              <a:lnSpc>
                <a:spcPct val="120000"/>
              </a:lnSpc>
              <a:spcBef>
                <a:spcPts val="0"/>
              </a:spcBef>
              <a:spcAft>
                <a:spcPts val="720"/>
              </a:spcAft>
              <a:buClr>
                <a:schemeClr val="bg1"/>
              </a:buClr>
            </a:pPr>
            <a:r>
              <a:rPr lang="en-US" sz="1300" kern="0" dirty="0">
                <a:solidFill>
                  <a:schemeClr val="bg1"/>
                </a:solidFill>
                <a:latin typeface="+mn-lt"/>
              </a:rPr>
              <a:t>Train </a:t>
            </a:r>
            <a:r>
              <a:rPr lang="en-US" sz="1300" b="1" kern="0" dirty="0">
                <a:solidFill>
                  <a:schemeClr val="bg1"/>
                </a:solidFill>
                <a:latin typeface="+mn-lt"/>
              </a:rPr>
              <a:t>production-grade custom Edge AI models</a:t>
            </a:r>
            <a:r>
              <a:rPr lang="en-US" sz="1300" kern="0" dirty="0">
                <a:solidFill>
                  <a:schemeClr val="bg1"/>
                </a:solidFill>
                <a:latin typeface="+mn-lt"/>
              </a:rPr>
              <a:t> with our state-of-the-art platform</a:t>
            </a:r>
          </a:p>
          <a:p>
            <a:pPr marL="257175" indent="-257175" defTabSz="518400" eaLnBrk="0" fontAlgn="auto" hangingPunct="0">
              <a:lnSpc>
                <a:spcPct val="120000"/>
              </a:lnSpc>
              <a:spcBef>
                <a:spcPts val="0"/>
              </a:spcBef>
              <a:spcAft>
                <a:spcPts val="720"/>
              </a:spcAft>
              <a:buClr>
                <a:schemeClr val="bg1"/>
              </a:buClr>
            </a:pPr>
            <a:r>
              <a:rPr lang="en-US" sz="1300" kern="0" dirty="0">
                <a:solidFill>
                  <a:schemeClr val="bg1"/>
                </a:solidFill>
              </a:rPr>
              <a:t>Designed for machine learning (ML)  </a:t>
            </a:r>
            <a:r>
              <a:rPr lang="en-US" sz="1300" b="1" kern="0" dirty="0">
                <a:solidFill>
                  <a:schemeClr val="bg1"/>
                </a:solidFill>
              </a:rPr>
              <a:t>experts and beginners</a:t>
            </a:r>
            <a:endParaRPr lang="en-US" sz="1300" kern="0" dirty="0">
              <a:solidFill>
                <a:schemeClr val="bg1"/>
              </a:solidFill>
              <a:latin typeface="+mn-lt"/>
            </a:endParaRPr>
          </a:p>
          <a:p>
            <a:pPr marL="257175" indent="-257175" defTabSz="518400" eaLnBrk="0" fontAlgn="auto" hangingPunct="0">
              <a:lnSpc>
                <a:spcPct val="120000"/>
              </a:lnSpc>
              <a:spcBef>
                <a:spcPts val="0"/>
              </a:spcBef>
              <a:spcAft>
                <a:spcPts val="720"/>
              </a:spcAft>
              <a:buClr>
                <a:schemeClr val="bg1"/>
              </a:buClr>
            </a:pPr>
            <a:r>
              <a:rPr lang="en-US" sz="1300" b="1" kern="0" dirty="0">
                <a:solidFill>
                  <a:schemeClr val="bg1"/>
                </a:solidFill>
                <a:latin typeface="+mn-lt"/>
              </a:rPr>
              <a:t>Unique and powerful modeling capabilities </a:t>
            </a:r>
            <a:r>
              <a:rPr lang="en-US" sz="1300" kern="0" dirty="0">
                <a:solidFill>
                  <a:schemeClr val="bg1"/>
                </a:solidFill>
                <a:latin typeface="+mn-lt"/>
              </a:rPr>
              <a:t>enable you to make custom Edge AI models</a:t>
            </a:r>
          </a:p>
          <a:p>
            <a:pPr marL="257175" indent="-257175" defTabSz="518400" eaLnBrk="0" fontAlgn="auto" hangingPunct="0">
              <a:lnSpc>
                <a:spcPct val="120000"/>
              </a:lnSpc>
              <a:spcBef>
                <a:spcPts val="0"/>
              </a:spcBef>
              <a:spcAft>
                <a:spcPts val="720"/>
              </a:spcAft>
              <a:buClr>
                <a:schemeClr val="bg1"/>
              </a:buClr>
            </a:pPr>
            <a:r>
              <a:rPr lang="en-US" sz="1300" b="1" kern="0" dirty="0">
                <a:solidFill>
                  <a:schemeClr val="bg1"/>
                </a:solidFill>
                <a:latin typeface="+mn-lt"/>
              </a:rPr>
              <a:t>Bring existing data</a:t>
            </a:r>
            <a:r>
              <a:rPr lang="en-US" sz="1300" kern="0" dirty="0">
                <a:solidFill>
                  <a:schemeClr val="bg1"/>
                </a:solidFill>
                <a:latin typeface="+mn-lt"/>
              </a:rPr>
              <a:t>, </a:t>
            </a:r>
            <a:r>
              <a:rPr lang="en-US" sz="1300" b="1" kern="0" dirty="0">
                <a:solidFill>
                  <a:schemeClr val="bg1"/>
                </a:solidFill>
                <a:latin typeface="+mn-lt"/>
              </a:rPr>
              <a:t>collect your own data</a:t>
            </a:r>
            <a:r>
              <a:rPr lang="en-US" sz="1300" kern="0" dirty="0">
                <a:solidFill>
                  <a:schemeClr val="bg1"/>
                </a:solidFill>
                <a:latin typeface="+mn-lt"/>
              </a:rPr>
              <a:t> and stream it easily into DEEPCRAFT™ Studio, or use one of our many DEEPCRAFT™ Studio Accelerators</a:t>
            </a:r>
          </a:p>
        </p:txBody>
      </p:sp>
      <p:cxnSp>
        <p:nvCxnSpPr>
          <p:cNvPr id="199" name="Gerade Verbindung 89">
            <a:extLst>
              <a:ext uri="{FF2B5EF4-FFF2-40B4-BE49-F238E27FC236}">
                <a16:creationId xmlns:a16="http://schemas.microsoft.com/office/drawing/2014/main" id="{EE3D166A-014F-1C20-1AFD-0DEE180ABABF}"/>
              </a:ext>
            </a:extLst>
          </p:cNvPr>
          <p:cNvCxnSpPr>
            <a:cxnSpLocks/>
          </p:cNvCxnSpPr>
          <p:nvPr/>
        </p:nvCxnSpPr>
        <p:spPr>
          <a:xfrm flipH="1" flipV="1">
            <a:off x="5638931" y="3270911"/>
            <a:ext cx="1646313" cy="1611"/>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16" name="Gerade Verbindung 92">
            <a:extLst>
              <a:ext uri="{FF2B5EF4-FFF2-40B4-BE49-F238E27FC236}">
                <a16:creationId xmlns:a16="http://schemas.microsoft.com/office/drawing/2014/main" id="{F909CC51-3832-71EA-B065-656CD24D568F}"/>
              </a:ext>
            </a:extLst>
          </p:cNvPr>
          <p:cNvCxnSpPr>
            <a:cxnSpLocks/>
          </p:cNvCxnSpPr>
          <p:nvPr/>
        </p:nvCxnSpPr>
        <p:spPr>
          <a:xfrm flipH="1" flipV="1">
            <a:off x="5738018" y="2649092"/>
            <a:ext cx="1974004" cy="647618"/>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17" name="Gerade Verbindung 90">
            <a:extLst>
              <a:ext uri="{FF2B5EF4-FFF2-40B4-BE49-F238E27FC236}">
                <a16:creationId xmlns:a16="http://schemas.microsoft.com/office/drawing/2014/main" id="{5ADA39E2-B62C-0CC6-2A95-51BEB8288374}"/>
              </a:ext>
            </a:extLst>
          </p:cNvPr>
          <p:cNvCxnSpPr>
            <a:cxnSpLocks/>
          </p:cNvCxnSpPr>
          <p:nvPr/>
        </p:nvCxnSpPr>
        <p:spPr>
          <a:xfrm flipH="1" flipV="1">
            <a:off x="6678961" y="2026513"/>
            <a:ext cx="1116910" cy="1269355"/>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18" name="Gerade Verbindung 89">
            <a:extLst>
              <a:ext uri="{FF2B5EF4-FFF2-40B4-BE49-F238E27FC236}">
                <a16:creationId xmlns:a16="http://schemas.microsoft.com/office/drawing/2014/main" id="{073F6265-2743-AAC6-7B43-D9DA56DFC5CD}"/>
              </a:ext>
            </a:extLst>
          </p:cNvPr>
          <p:cNvCxnSpPr>
            <a:cxnSpLocks/>
          </p:cNvCxnSpPr>
          <p:nvPr/>
        </p:nvCxnSpPr>
        <p:spPr>
          <a:xfrm flipH="1" flipV="1">
            <a:off x="7150898" y="1939005"/>
            <a:ext cx="644973" cy="1356863"/>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19" name="Gerade Verbindung 91">
            <a:extLst>
              <a:ext uri="{FF2B5EF4-FFF2-40B4-BE49-F238E27FC236}">
                <a16:creationId xmlns:a16="http://schemas.microsoft.com/office/drawing/2014/main" id="{CAF000FD-CC93-5343-27A3-A33C3C109F31}"/>
              </a:ext>
            </a:extLst>
          </p:cNvPr>
          <p:cNvCxnSpPr>
            <a:cxnSpLocks/>
          </p:cNvCxnSpPr>
          <p:nvPr/>
        </p:nvCxnSpPr>
        <p:spPr>
          <a:xfrm flipH="1" flipV="1">
            <a:off x="6331202" y="2353780"/>
            <a:ext cx="1464668" cy="941423"/>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21" name="Gerade Verbindung 94">
            <a:extLst>
              <a:ext uri="{FF2B5EF4-FFF2-40B4-BE49-F238E27FC236}">
                <a16:creationId xmlns:a16="http://schemas.microsoft.com/office/drawing/2014/main" id="{340A5A24-2B07-97D4-B830-8F2170F5C069}"/>
              </a:ext>
            </a:extLst>
          </p:cNvPr>
          <p:cNvCxnSpPr>
            <a:cxnSpLocks/>
          </p:cNvCxnSpPr>
          <p:nvPr/>
        </p:nvCxnSpPr>
        <p:spPr>
          <a:xfrm flipH="1">
            <a:off x="7206531" y="3291700"/>
            <a:ext cx="584570" cy="1237935"/>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22" name="AutoShape 3">
            <a:extLst>
              <a:ext uri="{FF2B5EF4-FFF2-40B4-BE49-F238E27FC236}">
                <a16:creationId xmlns:a16="http://schemas.microsoft.com/office/drawing/2014/main" id="{20AA20DB-AFC5-BCAC-7DCF-2BAC37ACBDF9}"/>
              </a:ext>
            </a:extLst>
          </p:cNvPr>
          <p:cNvSpPr>
            <a:spLocks noChangeAspect="1" noChangeArrowheads="1" noTextEdit="1"/>
          </p:cNvSpPr>
          <p:nvPr/>
        </p:nvSpPr>
        <p:spPr bwMode="auto">
          <a:xfrm>
            <a:off x="6090957" y="4466913"/>
            <a:ext cx="559551" cy="56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pPr defTabSz="1097226"/>
            <a:endParaRPr lang="en-US" sz="2160" dirty="0">
              <a:solidFill>
                <a:srgbClr val="000000"/>
              </a:solidFill>
              <a:cs typeface="Arial" panose="020B0604020202020204" pitchFamily="34" charset="0"/>
            </a:endParaRPr>
          </a:p>
        </p:txBody>
      </p:sp>
      <p:sp>
        <p:nvSpPr>
          <p:cNvPr id="223" name="TextBox 35">
            <a:extLst>
              <a:ext uri="{FF2B5EF4-FFF2-40B4-BE49-F238E27FC236}">
                <a16:creationId xmlns:a16="http://schemas.microsoft.com/office/drawing/2014/main" id="{E18B118B-D8B1-498B-8DB4-0D71E7FE9E5E}"/>
              </a:ext>
            </a:extLst>
          </p:cNvPr>
          <p:cNvSpPr txBox="1"/>
          <p:nvPr/>
        </p:nvSpPr>
        <p:spPr bwMode="auto">
          <a:xfrm>
            <a:off x="6782356" y="1196752"/>
            <a:ext cx="474490" cy="415498"/>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spcAft>
                <a:spcPts val="270"/>
              </a:spcAft>
              <a:buClr>
                <a:srgbClr val="E30034"/>
              </a:buClr>
            </a:pPr>
            <a:r>
              <a:rPr lang="de-DE" sz="900" b="1" kern="0">
                <a:latin typeface="Arial"/>
                <a:ea typeface="Verdana" pitchFamily="34" charset="0"/>
                <a:cs typeface="Arial" panose="020B0604020202020204" pitchFamily="34" charset="0"/>
              </a:rPr>
              <a:t>Battery-</a:t>
            </a:r>
            <a:br>
              <a:rPr lang="de-DE" sz="900" b="1" kern="0">
                <a:latin typeface="Arial"/>
                <a:ea typeface="Verdana" pitchFamily="34" charset="0"/>
                <a:cs typeface="Arial" panose="020B0604020202020204" pitchFamily="34" charset="0"/>
              </a:rPr>
            </a:br>
            <a:r>
              <a:rPr lang="de-DE" sz="900" b="1" kern="0">
                <a:latin typeface="Arial"/>
                <a:ea typeface="Verdana" pitchFamily="34" charset="0"/>
                <a:cs typeface="Arial" panose="020B0604020202020204" pitchFamily="34" charset="0"/>
              </a:rPr>
              <a:t>powered</a:t>
            </a:r>
            <a:br>
              <a:rPr lang="de-DE" sz="900" b="1" kern="0">
                <a:latin typeface="Arial"/>
                <a:ea typeface="Verdana" pitchFamily="34" charset="0"/>
                <a:cs typeface="Arial" panose="020B0604020202020204" pitchFamily="34" charset="0"/>
              </a:rPr>
            </a:br>
            <a:r>
              <a:rPr lang="de-DE" sz="900" b="1" kern="0">
                <a:latin typeface="Arial"/>
                <a:ea typeface="Verdana" pitchFamily="34" charset="0"/>
                <a:cs typeface="Arial" panose="020B0604020202020204" pitchFamily="34" charset="0"/>
              </a:rPr>
              <a:t>devices</a:t>
            </a:r>
            <a:endParaRPr lang="de-DE" sz="900" b="1" kern="0" dirty="0">
              <a:latin typeface="Arial"/>
              <a:ea typeface="Verdana" pitchFamily="34" charset="0"/>
              <a:cs typeface="Arial" panose="020B0604020202020204" pitchFamily="34" charset="0"/>
            </a:endParaRPr>
          </a:p>
        </p:txBody>
      </p:sp>
      <p:sp>
        <p:nvSpPr>
          <p:cNvPr id="224" name="TextBox 223">
            <a:extLst>
              <a:ext uri="{FF2B5EF4-FFF2-40B4-BE49-F238E27FC236}">
                <a16:creationId xmlns:a16="http://schemas.microsoft.com/office/drawing/2014/main" id="{1BA835EF-FF0F-6778-2C62-E99A09BD64B6}"/>
              </a:ext>
            </a:extLst>
          </p:cNvPr>
          <p:cNvSpPr txBox="1"/>
          <p:nvPr/>
        </p:nvSpPr>
        <p:spPr bwMode="auto">
          <a:xfrm>
            <a:off x="5338725" y="4376875"/>
            <a:ext cx="570669"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dirty="0">
                <a:latin typeface="Arial"/>
                <a:ea typeface="Verdana" pitchFamily="34" charset="0"/>
                <a:cs typeface="Arial" panose="020B0604020202020204" pitchFamily="34" charset="0"/>
              </a:rPr>
              <a:t>Consumer</a:t>
            </a:r>
            <a:br>
              <a:rPr lang="de-DE" sz="900" b="1" kern="0" dirty="0">
                <a:latin typeface="Arial"/>
                <a:ea typeface="Verdana" pitchFamily="34" charset="0"/>
                <a:cs typeface="Arial" panose="020B0604020202020204" pitchFamily="34" charset="0"/>
              </a:rPr>
            </a:br>
            <a:r>
              <a:rPr lang="de-DE" sz="900" b="1" kern="0" dirty="0">
                <a:latin typeface="Arial"/>
                <a:ea typeface="Verdana" pitchFamily="34" charset="0"/>
                <a:cs typeface="Arial" panose="020B0604020202020204" pitchFamily="34" charset="0"/>
              </a:rPr>
              <a:t>IoT</a:t>
            </a:r>
          </a:p>
        </p:txBody>
      </p:sp>
      <p:sp>
        <p:nvSpPr>
          <p:cNvPr id="225" name="TextBox 37">
            <a:extLst>
              <a:ext uri="{FF2B5EF4-FFF2-40B4-BE49-F238E27FC236}">
                <a16:creationId xmlns:a16="http://schemas.microsoft.com/office/drawing/2014/main" id="{E975EC9B-C33F-303A-8BA2-9871444FC933}"/>
              </a:ext>
            </a:extLst>
          </p:cNvPr>
          <p:cNvSpPr txBox="1"/>
          <p:nvPr/>
        </p:nvSpPr>
        <p:spPr bwMode="auto">
          <a:xfrm>
            <a:off x="5819029" y="4807769"/>
            <a:ext cx="763029"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dirty="0">
                <a:latin typeface="Arial"/>
                <a:ea typeface="Verdana" pitchFamily="34" charset="0"/>
                <a:cs typeface="Arial" panose="020B0604020202020204" pitchFamily="34" charset="0"/>
              </a:rPr>
              <a:t>Health</a:t>
            </a:r>
            <a:br>
              <a:rPr lang="de-DE" sz="900" b="1" kern="0" dirty="0">
                <a:latin typeface="Arial"/>
                <a:ea typeface="Verdana" pitchFamily="34" charset="0"/>
                <a:cs typeface="Arial" panose="020B0604020202020204" pitchFamily="34" charset="0"/>
              </a:rPr>
            </a:br>
            <a:r>
              <a:rPr lang="de-DE" sz="900" b="1" kern="0" dirty="0">
                <a:latin typeface="Arial"/>
                <a:ea typeface="Verdana" pitchFamily="34" charset="0"/>
                <a:cs typeface="Arial" panose="020B0604020202020204" pitchFamily="34" charset="0"/>
              </a:rPr>
              <a:t>care products</a:t>
            </a:r>
          </a:p>
        </p:txBody>
      </p:sp>
      <p:sp>
        <p:nvSpPr>
          <p:cNvPr id="226" name="TextBox 93">
            <a:extLst>
              <a:ext uri="{FF2B5EF4-FFF2-40B4-BE49-F238E27FC236}">
                <a16:creationId xmlns:a16="http://schemas.microsoft.com/office/drawing/2014/main" id="{CF3CF8DB-8003-E251-FB3D-F958680BC7EE}"/>
              </a:ext>
            </a:extLst>
          </p:cNvPr>
          <p:cNvSpPr txBox="1"/>
          <p:nvPr/>
        </p:nvSpPr>
        <p:spPr bwMode="auto">
          <a:xfrm>
            <a:off x="6071205" y="1511546"/>
            <a:ext cx="519373"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dirty="0">
                <a:latin typeface="Arial"/>
                <a:ea typeface="Verdana" pitchFamily="34" charset="0"/>
                <a:cs typeface="Arial" panose="020B0604020202020204" pitchFamily="34" charset="0"/>
              </a:rPr>
              <a:t>Anomaly </a:t>
            </a:r>
          </a:p>
          <a:p>
            <a:pPr algn="ctr" defTabSz="822919" eaLnBrk="0" hangingPunct="0">
              <a:buClr>
                <a:srgbClr val="E30034"/>
              </a:buClr>
            </a:pPr>
            <a:r>
              <a:rPr lang="de-DE" sz="900" b="1" kern="0" dirty="0">
                <a:latin typeface="Arial"/>
                <a:ea typeface="Verdana" pitchFamily="34" charset="0"/>
                <a:cs typeface="Arial" panose="020B0604020202020204" pitchFamily="34" charset="0"/>
              </a:rPr>
              <a:t>detection</a:t>
            </a:r>
          </a:p>
        </p:txBody>
      </p:sp>
      <p:sp>
        <p:nvSpPr>
          <p:cNvPr id="227" name="TextBox 36">
            <a:extLst>
              <a:ext uri="{FF2B5EF4-FFF2-40B4-BE49-F238E27FC236}">
                <a16:creationId xmlns:a16="http://schemas.microsoft.com/office/drawing/2014/main" id="{8E7C4DBA-FF0C-4FC7-6552-27994C744FC1}"/>
              </a:ext>
            </a:extLst>
          </p:cNvPr>
          <p:cNvSpPr txBox="1"/>
          <p:nvPr/>
        </p:nvSpPr>
        <p:spPr bwMode="auto">
          <a:xfrm>
            <a:off x="4737874" y="2450033"/>
            <a:ext cx="737381"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dirty="0">
                <a:latin typeface="Arial"/>
                <a:ea typeface="Verdana" pitchFamily="34" charset="0"/>
                <a:cs typeface="Arial" panose="020B0604020202020204" pitchFamily="34" charset="0"/>
              </a:rPr>
              <a:t>Predictive </a:t>
            </a:r>
          </a:p>
          <a:p>
            <a:pPr algn="ctr" defTabSz="822919" eaLnBrk="0" hangingPunct="0">
              <a:buClr>
                <a:srgbClr val="E30034"/>
              </a:buClr>
            </a:pPr>
            <a:r>
              <a:rPr lang="de-DE" sz="900" b="1" kern="0" dirty="0">
                <a:latin typeface="Arial"/>
                <a:ea typeface="Verdana" pitchFamily="34" charset="0"/>
                <a:cs typeface="Arial" panose="020B0604020202020204" pitchFamily="34" charset="0"/>
              </a:rPr>
              <a:t>maintainence</a:t>
            </a:r>
          </a:p>
        </p:txBody>
      </p:sp>
      <p:sp>
        <p:nvSpPr>
          <p:cNvPr id="228" name="TextBox 40">
            <a:extLst>
              <a:ext uri="{FF2B5EF4-FFF2-40B4-BE49-F238E27FC236}">
                <a16:creationId xmlns:a16="http://schemas.microsoft.com/office/drawing/2014/main" id="{E045129E-BAE2-F92D-84C8-F98C28870EED}"/>
              </a:ext>
            </a:extLst>
          </p:cNvPr>
          <p:cNvSpPr txBox="1"/>
          <p:nvPr/>
        </p:nvSpPr>
        <p:spPr bwMode="auto">
          <a:xfrm>
            <a:off x="5450645" y="1955531"/>
            <a:ext cx="519374"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spcAft>
                <a:spcPts val="270"/>
              </a:spcAft>
              <a:buClr>
                <a:srgbClr val="E30034"/>
              </a:buClr>
            </a:pPr>
            <a:r>
              <a:rPr lang="de-DE" sz="900" b="1" kern="0">
                <a:latin typeface="Arial"/>
                <a:ea typeface="Verdana" pitchFamily="34" charset="0"/>
                <a:cs typeface="Arial" panose="020B0604020202020204" pitchFamily="34" charset="0"/>
              </a:rPr>
              <a:t>Industrial</a:t>
            </a:r>
            <a:br>
              <a:rPr lang="de-DE" sz="900" b="1" kern="0">
                <a:latin typeface="Arial"/>
                <a:ea typeface="Verdana" pitchFamily="34" charset="0"/>
                <a:cs typeface="Arial" panose="020B0604020202020204" pitchFamily="34" charset="0"/>
              </a:rPr>
            </a:br>
            <a:r>
              <a:rPr lang="de-DE" sz="900" b="1" kern="0">
                <a:latin typeface="Arial"/>
                <a:ea typeface="Verdana" pitchFamily="34" charset="0"/>
                <a:cs typeface="Arial" panose="020B0604020202020204" pitchFamily="34" charset="0"/>
              </a:rPr>
              <a:t>IoT</a:t>
            </a:r>
            <a:endParaRPr lang="de-DE" sz="900" b="1" kern="0" dirty="0">
              <a:latin typeface="Arial"/>
              <a:ea typeface="Verdana" pitchFamily="34" charset="0"/>
              <a:cs typeface="Arial" panose="020B0604020202020204" pitchFamily="34" charset="0"/>
            </a:endParaRPr>
          </a:p>
        </p:txBody>
      </p:sp>
      <p:sp>
        <p:nvSpPr>
          <p:cNvPr id="229" name="TextBox 38">
            <a:extLst>
              <a:ext uri="{FF2B5EF4-FFF2-40B4-BE49-F238E27FC236}">
                <a16:creationId xmlns:a16="http://schemas.microsoft.com/office/drawing/2014/main" id="{9F433681-F1F0-77A3-9474-571F3DDA6CEB}"/>
              </a:ext>
            </a:extLst>
          </p:cNvPr>
          <p:cNvSpPr txBox="1"/>
          <p:nvPr/>
        </p:nvSpPr>
        <p:spPr bwMode="auto">
          <a:xfrm>
            <a:off x="7475503" y="4973722"/>
            <a:ext cx="634789" cy="1384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a:latin typeface="Arial"/>
                <a:ea typeface="Verdana" pitchFamily="34" charset="0"/>
                <a:cs typeface="Arial" panose="020B0604020202020204" pitchFamily="34" charset="0"/>
              </a:rPr>
              <a:t>Automotive</a:t>
            </a:r>
            <a:endParaRPr lang="de-DE" sz="900" b="1" kern="0" dirty="0">
              <a:latin typeface="Arial"/>
              <a:ea typeface="Verdana" pitchFamily="34" charset="0"/>
              <a:cs typeface="Arial" panose="020B0604020202020204" pitchFamily="34" charset="0"/>
            </a:endParaRPr>
          </a:p>
        </p:txBody>
      </p:sp>
      <p:cxnSp>
        <p:nvCxnSpPr>
          <p:cNvPr id="230" name="Gerade Verbindung 93">
            <a:extLst>
              <a:ext uri="{FF2B5EF4-FFF2-40B4-BE49-F238E27FC236}">
                <a16:creationId xmlns:a16="http://schemas.microsoft.com/office/drawing/2014/main" id="{FC8ECA4B-C849-6AF6-B3AD-3EDD3259964C}"/>
              </a:ext>
            </a:extLst>
          </p:cNvPr>
          <p:cNvCxnSpPr>
            <a:cxnSpLocks/>
          </p:cNvCxnSpPr>
          <p:nvPr/>
        </p:nvCxnSpPr>
        <p:spPr>
          <a:xfrm flipH="1">
            <a:off x="6318959" y="3303799"/>
            <a:ext cx="1470196" cy="908853"/>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31" name="TextBox 39">
            <a:extLst>
              <a:ext uri="{FF2B5EF4-FFF2-40B4-BE49-F238E27FC236}">
                <a16:creationId xmlns:a16="http://schemas.microsoft.com/office/drawing/2014/main" id="{72E23D39-A405-03E6-D542-B0E0B3213F7F}"/>
              </a:ext>
            </a:extLst>
          </p:cNvPr>
          <p:cNvSpPr txBox="1"/>
          <p:nvPr/>
        </p:nvSpPr>
        <p:spPr bwMode="auto">
          <a:xfrm>
            <a:off x="4833648" y="3149570"/>
            <a:ext cx="327014"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a:latin typeface="Arial"/>
                <a:ea typeface="Verdana" pitchFamily="34" charset="0"/>
                <a:cs typeface="Arial" panose="020B0604020202020204" pitchFamily="34" charset="0"/>
              </a:rPr>
              <a:t>Smart</a:t>
            </a:r>
            <a:br>
              <a:rPr lang="de-DE" sz="900" b="1" kern="0">
                <a:latin typeface="Arial"/>
                <a:ea typeface="Verdana" pitchFamily="34" charset="0"/>
                <a:cs typeface="Arial" panose="020B0604020202020204" pitchFamily="34" charset="0"/>
              </a:rPr>
            </a:br>
            <a:r>
              <a:rPr lang="de-DE" sz="900" b="1" kern="0">
                <a:latin typeface="Arial"/>
                <a:ea typeface="Verdana" pitchFamily="34" charset="0"/>
                <a:cs typeface="Arial" panose="020B0604020202020204" pitchFamily="34" charset="0"/>
              </a:rPr>
              <a:t>Home</a:t>
            </a:r>
            <a:endParaRPr lang="de-DE" sz="900" b="1" kern="0" dirty="0">
              <a:latin typeface="Arial"/>
              <a:ea typeface="Verdana" pitchFamily="34" charset="0"/>
              <a:cs typeface="Arial" panose="020B0604020202020204" pitchFamily="34" charset="0"/>
            </a:endParaRPr>
          </a:p>
        </p:txBody>
      </p:sp>
      <p:sp>
        <p:nvSpPr>
          <p:cNvPr id="232" name="TextBox 37">
            <a:extLst>
              <a:ext uri="{FF2B5EF4-FFF2-40B4-BE49-F238E27FC236}">
                <a16:creationId xmlns:a16="http://schemas.microsoft.com/office/drawing/2014/main" id="{B5A26888-0624-CC92-5788-CB019169BFD7}"/>
              </a:ext>
            </a:extLst>
          </p:cNvPr>
          <p:cNvSpPr txBox="1"/>
          <p:nvPr/>
        </p:nvSpPr>
        <p:spPr bwMode="auto">
          <a:xfrm>
            <a:off x="6765519" y="5051432"/>
            <a:ext cx="577081" cy="1384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dirty="0">
                <a:latin typeface="Arial"/>
                <a:ea typeface="Verdana" pitchFamily="34" charset="0"/>
                <a:cs typeface="Arial" panose="020B0604020202020204" pitchFamily="34" charset="0"/>
              </a:rPr>
              <a:t>Wearables</a:t>
            </a:r>
          </a:p>
        </p:txBody>
      </p:sp>
      <p:sp>
        <p:nvSpPr>
          <p:cNvPr id="233" name="TextBox 39">
            <a:extLst>
              <a:ext uri="{FF2B5EF4-FFF2-40B4-BE49-F238E27FC236}">
                <a16:creationId xmlns:a16="http://schemas.microsoft.com/office/drawing/2014/main" id="{C7D36A57-14CD-D8D4-4E9D-C4984E93BA5E}"/>
              </a:ext>
            </a:extLst>
          </p:cNvPr>
          <p:cNvSpPr txBox="1"/>
          <p:nvPr/>
        </p:nvSpPr>
        <p:spPr bwMode="auto">
          <a:xfrm>
            <a:off x="5066506" y="3928601"/>
            <a:ext cx="327014" cy="2769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buClr>
                <a:srgbClr val="E30034"/>
              </a:buClr>
            </a:pPr>
            <a:r>
              <a:rPr lang="de-DE" sz="900" b="1" kern="0">
                <a:latin typeface="Arial"/>
                <a:ea typeface="Verdana" pitchFamily="34" charset="0"/>
                <a:cs typeface="Arial" panose="020B0604020202020204" pitchFamily="34" charset="0"/>
              </a:rPr>
              <a:t>Smart</a:t>
            </a:r>
            <a:br>
              <a:rPr lang="de-DE" sz="900" b="1" kern="0">
                <a:latin typeface="Arial"/>
                <a:ea typeface="Verdana" pitchFamily="34" charset="0"/>
                <a:cs typeface="Arial" panose="020B0604020202020204" pitchFamily="34" charset="0"/>
              </a:rPr>
            </a:br>
            <a:r>
              <a:rPr lang="de-DE" sz="900" b="1" kern="0">
                <a:latin typeface="Arial"/>
                <a:ea typeface="Verdana" pitchFamily="34" charset="0"/>
                <a:cs typeface="Arial" panose="020B0604020202020204" pitchFamily="34" charset="0"/>
              </a:rPr>
              <a:t>City</a:t>
            </a:r>
            <a:endParaRPr lang="de-DE" sz="900" b="1" kern="0" dirty="0">
              <a:latin typeface="Arial"/>
              <a:ea typeface="Verdana" pitchFamily="34" charset="0"/>
              <a:cs typeface="Arial" panose="020B0604020202020204" pitchFamily="34" charset="0"/>
            </a:endParaRPr>
          </a:p>
        </p:txBody>
      </p:sp>
      <p:cxnSp>
        <p:nvCxnSpPr>
          <p:cNvPr id="234" name="Gerade Verbindung 94">
            <a:extLst>
              <a:ext uri="{FF2B5EF4-FFF2-40B4-BE49-F238E27FC236}">
                <a16:creationId xmlns:a16="http://schemas.microsoft.com/office/drawing/2014/main" id="{43A6C9EF-A431-5F91-EAAB-043EC6D89752}"/>
              </a:ext>
            </a:extLst>
          </p:cNvPr>
          <p:cNvCxnSpPr>
            <a:cxnSpLocks/>
          </p:cNvCxnSpPr>
          <p:nvPr/>
        </p:nvCxnSpPr>
        <p:spPr>
          <a:xfrm>
            <a:off x="7791101" y="3258474"/>
            <a:ext cx="0" cy="1236150"/>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235" name="Gerade Verbindung 89">
            <a:extLst>
              <a:ext uri="{FF2B5EF4-FFF2-40B4-BE49-F238E27FC236}">
                <a16:creationId xmlns:a16="http://schemas.microsoft.com/office/drawing/2014/main" id="{30BD868C-0858-3912-A48E-D25E01A1F15F}"/>
              </a:ext>
            </a:extLst>
          </p:cNvPr>
          <p:cNvCxnSpPr>
            <a:cxnSpLocks/>
          </p:cNvCxnSpPr>
          <p:nvPr/>
        </p:nvCxnSpPr>
        <p:spPr>
          <a:xfrm flipH="1" flipV="1">
            <a:off x="7776604" y="2007995"/>
            <a:ext cx="12552" cy="1246751"/>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36" name="TextBox 35">
            <a:extLst>
              <a:ext uri="{FF2B5EF4-FFF2-40B4-BE49-F238E27FC236}">
                <a16:creationId xmlns:a16="http://schemas.microsoft.com/office/drawing/2014/main" id="{C1AA6578-3A7E-94D7-58C8-0AA838D8870B}"/>
              </a:ext>
            </a:extLst>
          </p:cNvPr>
          <p:cNvSpPr txBox="1"/>
          <p:nvPr/>
        </p:nvSpPr>
        <p:spPr bwMode="auto">
          <a:xfrm>
            <a:off x="7544237" y="1268633"/>
            <a:ext cx="493726" cy="138499"/>
          </a:xfrm>
          <a:prstGeom prst="rect">
            <a:avLst/>
          </a:prstGeom>
          <a:noFill/>
          <a:ln w="9525">
            <a:noFill/>
            <a:miter lim="800000"/>
            <a:headEnd/>
            <a:tailEnd/>
          </a:ln>
          <a:effectLst/>
        </p:spPr>
        <p:txBody>
          <a:bodyPr wrap="none" lIns="0" tIns="0" rIns="0" bIns="0" rtlCol="0" anchor="ctr" anchorCtr="0">
            <a:spAutoFit/>
          </a:bodyPr>
          <a:lstStyle/>
          <a:p>
            <a:pPr algn="ctr" defTabSz="822919" eaLnBrk="0" hangingPunct="0">
              <a:spcAft>
                <a:spcPts val="270"/>
              </a:spcAft>
              <a:buClr>
                <a:srgbClr val="E30034"/>
              </a:buClr>
            </a:pPr>
            <a:r>
              <a:rPr lang="de-DE" sz="900" b="1" kern="0" dirty="0">
                <a:latin typeface="Arial"/>
                <a:ea typeface="Verdana" pitchFamily="34" charset="0"/>
                <a:cs typeface="Arial" panose="020B0604020202020204" pitchFamily="34" charset="0"/>
              </a:rPr>
              <a:t>Robotics</a:t>
            </a:r>
          </a:p>
        </p:txBody>
      </p:sp>
      <p:cxnSp>
        <p:nvCxnSpPr>
          <p:cNvPr id="237" name="Gerade Verbindung 93">
            <a:extLst>
              <a:ext uri="{FF2B5EF4-FFF2-40B4-BE49-F238E27FC236}">
                <a16:creationId xmlns:a16="http://schemas.microsoft.com/office/drawing/2014/main" id="{B66E1871-24A4-1940-6BB1-06EF12BD55C4}"/>
              </a:ext>
            </a:extLst>
          </p:cNvPr>
          <p:cNvCxnSpPr>
            <a:cxnSpLocks/>
          </p:cNvCxnSpPr>
          <p:nvPr/>
        </p:nvCxnSpPr>
        <p:spPr>
          <a:xfrm flipH="1">
            <a:off x="5726479" y="3296711"/>
            <a:ext cx="1985542" cy="469374"/>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42" name="Ellipse 70">
            <a:extLst>
              <a:ext uri="{FF2B5EF4-FFF2-40B4-BE49-F238E27FC236}">
                <a16:creationId xmlns:a16="http://schemas.microsoft.com/office/drawing/2014/main" id="{39F86F45-5DF5-8C96-8BE6-9C693D058546}"/>
              </a:ext>
            </a:extLst>
          </p:cNvPr>
          <p:cNvSpPr>
            <a:spLocks/>
          </p:cNvSpPr>
          <p:nvPr/>
        </p:nvSpPr>
        <p:spPr bwMode="auto">
          <a:xfrm>
            <a:off x="5453547" y="2407569"/>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sp>
        <p:nvSpPr>
          <p:cNvPr id="243" name="Ellipse 66">
            <a:extLst>
              <a:ext uri="{FF2B5EF4-FFF2-40B4-BE49-F238E27FC236}">
                <a16:creationId xmlns:a16="http://schemas.microsoft.com/office/drawing/2014/main" id="{309FDAEF-DAD5-1C1D-9260-F70F263DAC4E}"/>
              </a:ext>
            </a:extLst>
          </p:cNvPr>
          <p:cNvSpPr>
            <a:spLocks/>
          </p:cNvSpPr>
          <p:nvPr/>
        </p:nvSpPr>
        <p:spPr bwMode="auto">
          <a:xfrm>
            <a:off x="7578422" y="1599078"/>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sp>
        <p:nvSpPr>
          <p:cNvPr id="245" name="Ellipse 67">
            <a:extLst>
              <a:ext uri="{FF2B5EF4-FFF2-40B4-BE49-F238E27FC236}">
                <a16:creationId xmlns:a16="http://schemas.microsoft.com/office/drawing/2014/main" id="{644B62FF-3B9A-526D-A35E-576FF60B8D32}"/>
              </a:ext>
            </a:extLst>
          </p:cNvPr>
          <p:cNvSpPr>
            <a:spLocks/>
          </p:cNvSpPr>
          <p:nvPr/>
        </p:nvSpPr>
        <p:spPr bwMode="auto">
          <a:xfrm>
            <a:off x="7002017" y="1650045"/>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46" name="Battery">
            <a:extLst>
              <a:ext uri="{FF2B5EF4-FFF2-40B4-BE49-F238E27FC236}">
                <a16:creationId xmlns:a16="http://schemas.microsoft.com/office/drawing/2014/main" id="{8425B907-1FAC-3289-3A1F-692A2246974F}"/>
              </a:ext>
            </a:extLst>
          </p:cNvPr>
          <p:cNvPicPr>
            <a:picLocks noChangeAspect="1"/>
          </p:cNvPicPr>
          <p:nvPr>
            <p:custDataLst>
              <p:tags r:id="rId4"/>
            </p:custDataLst>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7069736" y="1717764"/>
            <a:ext cx="273479" cy="273479"/>
          </a:xfrm>
          <a:prstGeom prst="rect">
            <a:avLst/>
          </a:prstGeom>
        </p:spPr>
      </p:pic>
      <p:sp>
        <p:nvSpPr>
          <p:cNvPr id="247" name="Ellipse 68">
            <a:extLst>
              <a:ext uri="{FF2B5EF4-FFF2-40B4-BE49-F238E27FC236}">
                <a16:creationId xmlns:a16="http://schemas.microsoft.com/office/drawing/2014/main" id="{3038A679-1075-4B07-EFBF-C2DE06776068}"/>
              </a:ext>
            </a:extLst>
          </p:cNvPr>
          <p:cNvSpPr>
            <a:spLocks/>
          </p:cNvSpPr>
          <p:nvPr/>
        </p:nvSpPr>
        <p:spPr bwMode="auto">
          <a:xfrm>
            <a:off x="6456882" y="1853201"/>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sp>
        <p:nvSpPr>
          <p:cNvPr id="249" name="Ellipse 69">
            <a:extLst>
              <a:ext uri="{FF2B5EF4-FFF2-40B4-BE49-F238E27FC236}">
                <a16:creationId xmlns:a16="http://schemas.microsoft.com/office/drawing/2014/main" id="{A2E36608-9C86-C33A-37B7-22BBBC8CC16D}"/>
              </a:ext>
            </a:extLst>
          </p:cNvPr>
          <p:cNvSpPr>
            <a:spLocks/>
          </p:cNvSpPr>
          <p:nvPr/>
        </p:nvSpPr>
        <p:spPr bwMode="auto">
          <a:xfrm>
            <a:off x="5985323" y="2005204"/>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50" name="Industrial robot">
            <a:extLst>
              <a:ext uri="{FF2B5EF4-FFF2-40B4-BE49-F238E27FC236}">
                <a16:creationId xmlns:a16="http://schemas.microsoft.com/office/drawing/2014/main" id="{347F35C0-8C89-AB2A-50EC-FE8AB5998A95}"/>
              </a:ext>
            </a:extLst>
          </p:cNvPr>
          <p:cNvPicPr>
            <a:picLocks noChangeAspect="1"/>
          </p:cNvPicPr>
          <p:nvPr>
            <p:custDataLst>
              <p:tags r:id="rId5"/>
            </p:custDataLst>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6053043" y="2072923"/>
            <a:ext cx="273479" cy="273479"/>
          </a:xfrm>
          <a:prstGeom prst="rect">
            <a:avLst/>
          </a:prstGeom>
        </p:spPr>
      </p:pic>
      <p:grpSp>
        <p:nvGrpSpPr>
          <p:cNvPr id="251" name="Gruppieren 102">
            <a:extLst>
              <a:ext uri="{FF2B5EF4-FFF2-40B4-BE49-F238E27FC236}">
                <a16:creationId xmlns:a16="http://schemas.microsoft.com/office/drawing/2014/main" id="{31B4A28E-656E-4F40-DB76-DE06732FA54B}"/>
              </a:ext>
            </a:extLst>
          </p:cNvPr>
          <p:cNvGrpSpPr/>
          <p:nvPr/>
        </p:nvGrpSpPr>
        <p:grpSpPr>
          <a:xfrm>
            <a:off x="5230014" y="3066452"/>
            <a:ext cx="408916" cy="408916"/>
            <a:chOff x="1496137" y="3390608"/>
            <a:chExt cx="454351" cy="454351"/>
          </a:xfrm>
        </p:grpSpPr>
        <p:sp>
          <p:nvSpPr>
            <p:cNvPr id="252" name="Ellipse 71">
              <a:extLst>
                <a:ext uri="{FF2B5EF4-FFF2-40B4-BE49-F238E27FC236}">
                  <a16:creationId xmlns:a16="http://schemas.microsoft.com/office/drawing/2014/main" id="{38B49D14-F47D-7596-1DDA-A6BAB28A260E}"/>
                </a:ext>
              </a:extLst>
            </p:cNvPr>
            <p:cNvSpPr>
              <a:spLocks/>
            </p:cNvSpPr>
            <p:nvPr/>
          </p:nvSpPr>
          <p:spPr bwMode="auto">
            <a:xfrm>
              <a:off x="1496137" y="3390608"/>
              <a:ext cx="454351" cy="454351"/>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53" name="Smart home">
              <a:extLst>
                <a:ext uri="{FF2B5EF4-FFF2-40B4-BE49-F238E27FC236}">
                  <a16:creationId xmlns:a16="http://schemas.microsoft.com/office/drawing/2014/main" id="{46F95F37-42BD-1BFE-EC7B-8B76EC3BD783}"/>
                </a:ext>
              </a:extLst>
            </p:cNvPr>
            <p:cNvPicPr>
              <a:picLocks noChangeAspect="1"/>
            </p:cNvPicPr>
            <p:nvPr>
              <p:custDataLst>
                <p:tags r:id="rId9"/>
              </p:custDataLst>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571380" y="3465851"/>
              <a:ext cx="303865" cy="303865"/>
            </a:xfrm>
            <a:prstGeom prst="rect">
              <a:avLst/>
            </a:prstGeom>
          </p:spPr>
        </p:pic>
      </p:grpSp>
      <p:sp>
        <p:nvSpPr>
          <p:cNvPr id="254" name="Ellipse 72">
            <a:extLst>
              <a:ext uri="{FF2B5EF4-FFF2-40B4-BE49-F238E27FC236}">
                <a16:creationId xmlns:a16="http://schemas.microsoft.com/office/drawing/2014/main" id="{3DC61125-ACDD-32A1-E4A0-61C570F1ECD3}"/>
              </a:ext>
            </a:extLst>
          </p:cNvPr>
          <p:cNvSpPr>
            <a:spLocks/>
          </p:cNvSpPr>
          <p:nvPr/>
        </p:nvSpPr>
        <p:spPr bwMode="auto">
          <a:xfrm>
            <a:off x="5453547" y="3672145"/>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grpSp>
        <p:nvGrpSpPr>
          <p:cNvPr id="255" name="Gruppieren 100">
            <a:extLst>
              <a:ext uri="{FF2B5EF4-FFF2-40B4-BE49-F238E27FC236}">
                <a16:creationId xmlns:a16="http://schemas.microsoft.com/office/drawing/2014/main" id="{9C04E5CB-8374-CDE9-6276-6625800DA771}"/>
              </a:ext>
            </a:extLst>
          </p:cNvPr>
          <p:cNvGrpSpPr/>
          <p:nvPr/>
        </p:nvGrpSpPr>
        <p:grpSpPr>
          <a:xfrm>
            <a:off x="5985323" y="4097355"/>
            <a:ext cx="408916" cy="408916"/>
            <a:chOff x="2335370" y="4536056"/>
            <a:chExt cx="454351" cy="454351"/>
          </a:xfrm>
        </p:grpSpPr>
        <p:sp>
          <p:nvSpPr>
            <p:cNvPr id="256" name="Ellipse 73">
              <a:extLst>
                <a:ext uri="{FF2B5EF4-FFF2-40B4-BE49-F238E27FC236}">
                  <a16:creationId xmlns:a16="http://schemas.microsoft.com/office/drawing/2014/main" id="{F337F423-F378-57EE-4221-3D5C7A166676}"/>
                </a:ext>
              </a:extLst>
            </p:cNvPr>
            <p:cNvSpPr>
              <a:spLocks/>
            </p:cNvSpPr>
            <p:nvPr/>
          </p:nvSpPr>
          <p:spPr bwMode="auto">
            <a:xfrm>
              <a:off x="2335370" y="4536056"/>
              <a:ext cx="454351" cy="454351"/>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57" name="Monitor">
              <a:extLst>
                <a:ext uri="{FF2B5EF4-FFF2-40B4-BE49-F238E27FC236}">
                  <a16:creationId xmlns:a16="http://schemas.microsoft.com/office/drawing/2014/main" id="{479C0672-764D-386C-B537-0609BF467251}"/>
                </a:ext>
              </a:extLst>
            </p:cNvPr>
            <p:cNvPicPr>
              <a:picLocks noChangeAspect="1"/>
            </p:cNvPicPr>
            <p:nvPr>
              <p:custDataLst>
                <p:tags r:id="rId8"/>
              </p:custDataLst>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2410613" y="4611298"/>
              <a:ext cx="303865" cy="303865"/>
            </a:xfrm>
            <a:prstGeom prst="rect">
              <a:avLst/>
            </a:prstGeom>
          </p:spPr>
        </p:pic>
      </p:grpSp>
      <p:sp>
        <p:nvSpPr>
          <p:cNvPr id="260" name="Ellipse 75">
            <a:extLst>
              <a:ext uri="{FF2B5EF4-FFF2-40B4-BE49-F238E27FC236}">
                <a16:creationId xmlns:a16="http://schemas.microsoft.com/office/drawing/2014/main" id="{EF60E1BF-CCFE-E962-1F23-52CD4CC862CE}"/>
              </a:ext>
            </a:extLst>
          </p:cNvPr>
          <p:cNvSpPr>
            <a:spLocks/>
          </p:cNvSpPr>
          <p:nvPr/>
        </p:nvSpPr>
        <p:spPr bwMode="auto">
          <a:xfrm>
            <a:off x="7006510" y="4532699"/>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61" name="Wearables">
            <a:extLst>
              <a:ext uri="{FF2B5EF4-FFF2-40B4-BE49-F238E27FC236}">
                <a16:creationId xmlns:a16="http://schemas.microsoft.com/office/drawing/2014/main" id="{C41E881F-73C4-D4A1-B695-34A68A00ACD3}"/>
              </a:ext>
            </a:extLst>
          </p:cNvPr>
          <p:cNvPicPr>
            <a:picLocks noChangeAspect="1"/>
          </p:cNvPicPr>
          <p:nvPr>
            <p:custDataLst>
              <p:tags r:id="rId6"/>
            </p:custDataLst>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7074230" y="4600418"/>
            <a:ext cx="273479" cy="273479"/>
          </a:xfrm>
          <a:prstGeom prst="rect">
            <a:avLst/>
          </a:prstGeom>
        </p:spPr>
      </p:pic>
      <p:sp>
        <p:nvSpPr>
          <p:cNvPr id="262" name="Ellipse 76">
            <a:extLst>
              <a:ext uri="{FF2B5EF4-FFF2-40B4-BE49-F238E27FC236}">
                <a16:creationId xmlns:a16="http://schemas.microsoft.com/office/drawing/2014/main" id="{9555C548-E598-67EE-806E-D41675CFA7AD}"/>
              </a:ext>
            </a:extLst>
          </p:cNvPr>
          <p:cNvSpPr>
            <a:spLocks/>
          </p:cNvSpPr>
          <p:nvPr/>
        </p:nvSpPr>
        <p:spPr bwMode="auto">
          <a:xfrm>
            <a:off x="7580261" y="4494526"/>
            <a:ext cx="408916" cy="408916"/>
          </a:xfrm>
          <a:prstGeom prst="ellipse">
            <a:avLst/>
          </a:prstGeom>
          <a:solidFill>
            <a:schemeClr val="bg1"/>
          </a:solidFill>
          <a:ln w="9525">
            <a:solidFill>
              <a:schemeClr val="bg1"/>
            </a:solidFill>
            <a:miter lim="800000"/>
            <a:headEnd/>
            <a:tailEnd/>
          </a:ln>
        </p:spPr>
        <p:txBody>
          <a:bodyPr wrap="square" lIns="64800" tIns="64800" rIns="64800" bIns="64800" rtlCol="0" anchor="ctr"/>
          <a:lstStyle/>
          <a:p>
            <a:pPr algn="ctr" defTabSz="518400" eaLnBrk="0" hangingPunct="0">
              <a:lnSpc>
                <a:spcPct val="120000"/>
              </a:lnSpc>
            </a:pPr>
            <a:endParaRPr lang="de-DE" sz="1440" dirty="0">
              <a:solidFill>
                <a:schemeClr val="bg1"/>
              </a:solidFill>
              <a:latin typeface="+mn-lt"/>
            </a:endParaRPr>
          </a:p>
        </p:txBody>
      </p:sp>
      <p:pic>
        <p:nvPicPr>
          <p:cNvPr id="2" name="Car">
            <a:extLst>
              <a:ext uri="{FF2B5EF4-FFF2-40B4-BE49-F238E27FC236}">
                <a16:creationId xmlns:a16="http://schemas.microsoft.com/office/drawing/2014/main" id="{BF71C515-A041-BE65-625D-0268DF6AF7F3}"/>
              </a:ext>
            </a:extLst>
          </p:cNvPr>
          <p:cNvPicPr>
            <a:picLocks noChangeAspect="1"/>
          </p:cNvPicPr>
          <p:nvPr>
            <p:custDataLst>
              <p:tags r:id="rId7"/>
            </p:custDataLst>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7647982" y="4562246"/>
            <a:ext cx="273479" cy="273479"/>
          </a:xfrm>
          <a:prstGeom prst="rect">
            <a:avLst/>
          </a:prstGeom>
        </p:spPr>
      </p:pic>
      <p:sp>
        <p:nvSpPr>
          <p:cNvPr id="264" name="Oval 15">
            <a:extLst>
              <a:ext uri="{FF2B5EF4-FFF2-40B4-BE49-F238E27FC236}">
                <a16:creationId xmlns:a16="http://schemas.microsoft.com/office/drawing/2014/main" id="{E97FF984-A1A4-BE7C-7C33-1C1119AC4F52}"/>
              </a:ext>
            </a:extLst>
          </p:cNvPr>
          <p:cNvSpPr/>
          <p:nvPr/>
        </p:nvSpPr>
        <p:spPr bwMode="auto">
          <a:xfrm>
            <a:off x="8801440" y="2472621"/>
            <a:ext cx="1620000" cy="1620000"/>
          </a:xfrm>
          <a:prstGeom prst="ellipse">
            <a:avLst/>
          </a:prstGeom>
          <a:solidFill>
            <a:schemeClr val="lt1"/>
          </a:solidFill>
          <a:ln w="9525" cap="flat" cmpd="sng" algn="ctr">
            <a:solidFill>
              <a:srgbClr val="0A8276"/>
            </a:solidFill>
            <a:prstDash val="solid"/>
            <a:miter lim="800000"/>
            <a:headEnd type="none" w="med" len="med"/>
            <a:tailEnd type="none" w="med" len="med"/>
          </a:ln>
        </p:spPr>
        <p:txBody>
          <a:bodyPr wrap="square" lIns="64800" tIns="64800" rIns="64800" bIns="64800" rtlCol="0" anchor="ctr"/>
          <a:lstStyle/>
          <a:p>
            <a:pPr algn="ctr" eaLnBrk="0" hangingPunct="0"/>
            <a:r>
              <a:rPr lang="de-DE" sz="1440" b="1" dirty="0">
                <a:solidFill>
                  <a:srgbClr val="0A8276"/>
                </a:solidFill>
                <a:latin typeface="+mn-lt"/>
              </a:rPr>
              <a:t>Time series and image data</a:t>
            </a:r>
          </a:p>
        </p:txBody>
      </p:sp>
      <p:pic>
        <p:nvPicPr>
          <p:cNvPr id="266" name="Graphic 265">
            <a:extLst>
              <a:ext uri="{FF2B5EF4-FFF2-40B4-BE49-F238E27FC236}">
                <a16:creationId xmlns:a16="http://schemas.microsoft.com/office/drawing/2014/main" id="{07E16FD4-2E3A-42D0-5DAD-8857AEA1A060}"/>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5492611" y="3739863"/>
            <a:ext cx="265680" cy="265680"/>
          </a:xfrm>
          <a:prstGeom prst="rect">
            <a:avLst/>
          </a:prstGeom>
        </p:spPr>
      </p:pic>
      <p:cxnSp>
        <p:nvCxnSpPr>
          <p:cNvPr id="267" name="Straight Arrow Connector 266">
            <a:extLst>
              <a:ext uri="{FF2B5EF4-FFF2-40B4-BE49-F238E27FC236}">
                <a16:creationId xmlns:a16="http://schemas.microsoft.com/office/drawing/2014/main" id="{CE6A5318-223C-F717-F357-4A5C634D5B64}"/>
              </a:ext>
            </a:extLst>
          </p:cNvPr>
          <p:cNvCxnSpPr>
            <a:cxnSpLocks/>
          </p:cNvCxnSpPr>
          <p:nvPr/>
        </p:nvCxnSpPr>
        <p:spPr>
          <a:xfrm flipH="1" flipV="1">
            <a:off x="8116013" y="3267373"/>
            <a:ext cx="628510" cy="5148"/>
          </a:xfrm>
          <a:prstGeom prst="straightConnector1">
            <a:avLst/>
          </a:prstGeom>
          <a:ln w="95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D38D21C3-889B-9602-6B4C-12AFA0A511AB}"/>
              </a:ext>
            </a:extLst>
          </p:cNvPr>
          <p:cNvCxnSpPr>
            <a:cxnSpLocks/>
          </p:cNvCxnSpPr>
          <p:nvPr/>
        </p:nvCxnSpPr>
        <p:spPr>
          <a:xfrm>
            <a:off x="10889810" y="4072157"/>
            <a:ext cx="318759" cy="203627"/>
          </a:xfrm>
          <a:prstGeom prst="line">
            <a:avLst/>
          </a:prstGeom>
          <a:ln w="1905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8DC5BA90-1429-DF86-9E4C-714D15777E3B}"/>
              </a:ext>
            </a:extLst>
          </p:cNvPr>
          <p:cNvCxnSpPr>
            <a:cxnSpLocks/>
          </p:cNvCxnSpPr>
          <p:nvPr/>
        </p:nvCxnSpPr>
        <p:spPr>
          <a:xfrm flipV="1">
            <a:off x="10803011" y="4195032"/>
            <a:ext cx="397425" cy="77474"/>
          </a:xfrm>
          <a:prstGeom prst="line">
            <a:avLst/>
          </a:prstGeom>
          <a:ln w="1905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270" name="TextBox 77">
            <a:extLst>
              <a:ext uri="{FF2B5EF4-FFF2-40B4-BE49-F238E27FC236}">
                <a16:creationId xmlns:a16="http://schemas.microsoft.com/office/drawing/2014/main" id="{1C81B9A3-4EA4-433A-5A20-F951E7F7C0ED}"/>
              </a:ext>
            </a:extLst>
          </p:cNvPr>
          <p:cNvSpPr txBox="1"/>
          <p:nvPr/>
        </p:nvSpPr>
        <p:spPr bwMode="auto">
          <a:xfrm rot="18807001">
            <a:off x="10316944" y="3541947"/>
            <a:ext cx="795216" cy="447186"/>
          </a:xfrm>
          <a:prstGeom prst="rect">
            <a:avLst/>
          </a:prstGeom>
          <a:noFill/>
          <a:ln w="9525">
            <a:noFill/>
            <a:miter lim="800000"/>
            <a:headEnd/>
            <a:tailEnd/>
          </a:ln>
          <a:effectLst/>
        </p:spPr>
        <p:txBody>
          <a:bodyPr spcFirstLastPara="1" wrap="square" lIns="0" tIns="0" rIns="0" bIns="0" numCol="1" rtlCol="0" anchor="ctr" anchorCtr="0">
            <a:prstTxWarp prst="textArchDown">
              <a:avLst/>
            </a:prstTxWarp>
            <a:spAutoFit/>
          </a:bodyPr>
          <a:lstStyle/>
          <a:p>
            <a:pPr algn="ctr" defTabSz="1097226" eaLnBrk="0" hangingPunct="0">
              <a:buSzPct val="100000"/>
              <a:defRPr/>
            </a:pPr>
            <a:r>
              <a:rPr lang="de-DE" sz="1260" b="1" dirty="0">
                <a:solidFill>
                  <a:srgbClr val="FFFFFF"/>
                </a:solidFill>
                <a:latin typeface="Arial"/>
                <a:ea typeface="Verdana" pitchFamily="34" charset="0"/>
                <a:cs typeface="Arial" panose="020B0604020202020204" pitchFamily="34" charset="0"/>
              </a:rPr>
              <a:t>Secure</a:t>
            </a:r>
          </a:p>
        </p:txBody>
      </p:sp>
      <p:grpSp>
        <p:nvGrpSpPr>
          <p:cNvPr id="273" name="Group 272">
            <a:extLst>
              <a:ext uri="{FF2B5EF4-FFF2-40B4-BE49-F238E27FC236}">
                <a16:creationId xmlns:a16="http://schemas.microsoft.com/office/drawing/2014/main" id="{43769E1E-1759-0BB0-8B6B-D5E144C4EEA7}"/>
              </a:ext>
            </a:extLst>
          </p:cNvPr>
          <p:cNvGrpSpPr/>
          <p:nvPr/>
        </p:nvGrpSpPr>
        <p:grpSpPr>
          <a:xfrm>
            <a:off x="7222732" y="2851030"/>
            <a:ext cx="937320" cy="842985"/>
            <a:chOff x="3514194" y="3257073"/>
            <a:chExt cx="1041467" cy="936650"/>
          </a:xfrm>
        </p:grpSpPr>
        <p:sp>
          <p:nvSpPr>
            <p:cNvPr id="274" name="Oval 273">
              <a:extLst>
                <a:ext uri="{FF2B5EF4-FFF2-40B4-BE49-F238E27FC236}">
                  <a16:creationId xmlns:a16="http://schemas.microsoft.com/office/drawing/2014/main" id="{4FA324CB-C9FD-0697-3BEC-455649AF5864}"/>
                </a:ext>
              </a:extLst>
            </p:cNvPr>
            <p:cNvSpPr/>
            <p:nvPr/>
          </p:nvSpPr>
          <p:spPr bwMode="auto">
            <a:xfrm>
              <a:off x="3583651" y="3257073"/>
              <a:ext cx="902554" cy="936650"/>
            </a:xfrm>
            <a:prstGeom prst="ellipse">
              <a:avLst/>
            </a:prstGeom>
            <a:solidFill>
              <a:srgbClr val="3B9B91"/>
            </a:solidFill>
            <a:ln w="9525">
              <a:solidFill>
                <a:schemeClr val="bg2"/>
              </a:solidFill>
              <a:tailEnd type="none"/>
            </a:ln>
          </p:spPr>
          <p:style>
            <a:lnRef idx="1">
              <a:schemeClr val="accent1"/>
            </a:lnRef>
            <a:fillRef idx="0">
              <a:schemeClr val="accent1"/>
            </a:fillRef>
            <a:effectRef idx="0">
              <a:schemeClr val="accent1"/>
            </a:effectRef>
            <a:fontRef idx="minor">
              <a:schemeClr val="tx1"/>
            </a:fontRef>
          </p:style>
          <p:txBody>
            <a:bodyPr wrap="square" lIns="64800" tIns="64800" rIns="64800" bIns="64800" rtlCol="0" anchor="ctr"/>
            <a:lstStyle/>
            <a:p>
              <a:pPr algn="ctr" eaLnBrk="0" hangingPunct="0"/>
              <a:endParaRPr lang="de-DE" sz="1440" b="1" dirty="0">
                <a:solidFill>
                  <a:srgbClr val="3A6357"/>
                </a:solidFill>
              </a:endParaRPr>
            </a:p>
          </p:txBody>
        </p:sp>
        <p:sp>
          <p:nvSpPr>
            <p:cNvPr id="275" name="Rectangle 274">
              <a:extLst>
                <a:ext uri="{FF2B5EF4-FFF2-40B4-BE49-F238E27FC236}">
                  <a16:creationId xmlns:a16="http://schemas.microsoft.com/office/drawing/2014/main" id="{6F263AE1-C6D4-8AD2-55DA-9F31215975BA}"/>
                </a:ext>
              </a:extLst>
            </p:cNvPr>
            <p:cNvSpPr/>
            <p:nvPr/>
          </p:nvSpPr>
          <p:spPr bwMode="auto">
            <a:xfrm>
              <a:off x="3514194" y="3359564"/>
              <a:ext cx="1041467" cy="664925"/>
            </a:xfrm>
            <a:prstGeom prst="rect">
              <a:avLst/>
            </a:prstGeom>
            <a:noFill/>
            <a:ln w="9525">
              <a:noFill/>
              <a:miter lim="800000"/>
              <a:headEnd/>
              <a:tailEnd/>
            </a:ln>
          </p:spPr>
          <p:txBody>
            <a:bodyPr wrap="square" lIns="64800" tIns="64800" rIns="64800" bIns="64800" rtlCol="0" anchor="ctr"/>
            <a:lstStyle/>
            <a:p>
              <a:pPr algn="ctr" defTabSz="1097226" eaLnBrk="0" hangingPunct="0">
                <a:spcAft>
                  <a:spcPts val="270"/>
                </a:spcAft>
                <a:buClr>
                  <a:srgbClr val="E30034"/>
                </a:buClr>
              </a:pPr>
              <a:r>
                <a:rPr lang="de-DE" sz="900" b="1" kern="0" dirty="0">
                  <a:solidFill>
                    <a:schemeClr val="bg1"/>
                  </a:solidFill>
                  <a:latin typeface="Arial"/>
                  <a:ea typeface="Verdana" pitchFamily="34" charset="0"/>
                  <a:cs typeface="Arial" panose="020B0604020202020204" pitchFamily="34" charset="0"/>
                </a:rPr>
                <a:t>Edge AI </a:t>
              </a:r>
            </a:p>
            <a:p>
              <a:pPr algn="ctr" defTabSz="1097226" eaLnBrk="0" hangingPunct="0">
                <a:spcAft>
                  <a:spcPts val="270"/>
                </a:spcAft>
                <a:buClr>
                  <a:srgbClr val="E30034"/>
                </a:buClr>
              </a:pPr>
              <a:r>
                <a:rPr lang="de-DE" sz="900" b="1" kern="0" dirty="0">
                  <a:solidFill>
                    <a:schemeClr val="bg1"/>
                  </a:solidFill>
                  <a:latin typeface="Arial"/>
                  <a:ea typeface="Verdana" pitchFamily="34" charset="0"/>
                  <a:cs typeface="Arial" panose="020B0604020202020204" pitchFamily="34" charset="0"/>
                </a:rPr>
                <a:t>applications</a:t>
              </a:r>
            </a:p>
          </p:txBody>
        </p:sp>
      </p:grpSp>
      <p:pic>
        <p:nvPicPr>
          <p:cNvPr id="8" name="Picture 7" descr="A clock and wrench with a black background&#10;&#10;AI-generated content may be incorrect.">
            <a:extLst>
              <a:ext uri="{FF2B5EF4-FFF2-40B4-BE49-F238E27FC236}">
                <a16:creationId xmlns:a16="http://schemas.microsoft.com/office/drawing/2014/main" id="{D7B4557B-4E32-E573-44E0-6EED79C3BEB8}"/>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502463" y="2451166"/>
            <a:ext cx="324000" cy="324000"/>
          </a:xfrm>
          <a:prstGeom prst="rect">
            <a:avLst/>
          </a:prstGeom>
        </p:spPr>
      </p:pic>
      <p:pic>
        <p:nvPicPr>
          <p:cNvPr id="10" name="Picture 9" descr="A green and black fan&#10;&#10;AI-generated content may be incorrect.">
            <a:extLst>
              <a:ext uri="{FF2B5EF4-FFF2-40B4-BE49-F238E27FC236}">
                <a16:creationId xmlns:a16="http://schemas.microsoft.com/office/drawing/2014/main" id="{F6F0B97F-09C1-8B33-7FC5-06D4C1E7FD2B}"/>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6482208" y="1808272"/>
            <a:ext cx="324000" cy="324000"/>
          </a:xfrm>
          <a:prstGeom prst="rect">
            <a:avLst/>
          </a:prstGeom>
        </p:spPr>
      </p:pic>
      <p:pic>
        <p:nvPicPr>
          <p:cNvPr id="11" name="Picture 10" descr="A hand with a finger pointing up&#10;&#10;AI-generated content may be incorrect.">
            <a:extLst>
              <a:ext uri="{FF2B5EF4-FFF2-40B4-BE49-F238E27FC236}">
                <a16:creationId xmlns:a16="http://schemas.microsoft.com/office/drawing/2014/main" id="{742C325F-3D57-8C08-3EC5-B9131818908D}"/>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877039" y="3719182"/>
            <a:ext cx="432000" cy="432000"/>
          </a:xfrm>
          <a:prstGeom prst="rect">
            <a:avLst/>
          </a:prstGeom>
        </p:spPr>
      </p:pic>
      <p:grpSp>
        <p:nvGrpSpPr>
          <p:cNvPr id="12" name="Group 11">
            <a:extLst>
              <a:ext uri="{FF2B5EF4-FFF2-40B4-BE49-F238E27FC236}">
                <a16:creationId xmlns:a16="http://schemas.microsoft.com/office/drawing/2014/main" id="{907F5ED5-FA77-3B47-09C8-1942737E9FFD}"/>
              </a:ext>
            </a:extLst>
          </p:cNvPr>
          <p:cNvGrpSpPr/>
          <p:nvPr/>
        </p:nvGrpSpPr>
        <p:grpSpPr>
          <a:xfrm>
            <a:off x="10845384" y="1718710"/>
            <a:ext cx="432000" cy="614167"/>
            <a:chOff x="1045934" y="1550747"/>
            <a:chExt cx="432000" cy="614167"/>
          </a:xfrm>
        </p:grpSpPr>
        <p:pic>
          <p:nvPicPr>
            <p:cNvPr id="13" name="Grafik 28">
              <a:extLst>
                <a:ext uri="{FF2B5EF4-FFF2-40B4-BE49-F238E27FC236}">
                  <a16:creationId xmlns:a16="http://schemas.microsoft.com/office/drawing/2014/main" id="{9A1A01CF-4C15-1A03-99E6-298E38A0374E}"/>
                </a:ext>
              </a:extLst>
            </p:cNvPr>
            <p:cNvPicPr>
              <a:picLocks noChangeAspect="1"/>
            </p:cNvPicPr>
            <p:nvPr/>
          </p:nvPicPr>
          <p:blipFill>
            <a:blip r:embed="rId34"/>
            <a:stretch>
              <a:fillRect/>
            </a:stretch>
          </p:blipFill>
          <p:spPr>
            <a:xfrm>
              <a:off x="1045934" y="1550747"/>
              <a:ext cx="432000" cy="432000"/>
            </a:xfrm>
            <a:prstGeom prst="rect">
              <a:avLst/>
            </a:prstGeom>
          </p:spPr>
        </p:pic>
        <p:sp>
          <p:nvSpPr>
            <p:cNvPr id="14" name="TextBox 13">
              <a:extLst>
                <a:ext uri="{FF2B5EF4-FFF2-40B4-BE49-F238E27FC236}">
                  <a16:creationId xmlns:a16="http://schemas.microsoft.com/office/drawing/2014/main" id="{EF9E08A4-F41C-775D-2CB6-7A8A2C945BC9}"/>
                </a:ext>
              </a:extLst>
            </p:cNvPr>
            <p:cNvSpPr txBox="1"/>
            <p:nvPr/>
          </p:nvSpPr>
          <p:spPr bwMode="auto">
            <a:xfrm>
              <a:off x="1088809" y="1988840"/>
              <a:ext cx="346250"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Audio</a:t>
              </a:r>
              <a:endParaRPr lang="sv-SE" sz="1050" kern="0" baseline="0" dirty="0">
                <a:solidFill>
                  <a:schemeClr val="tx2"/>
                </a:solidFill>
                <a:latin typeface="+mn-lt"/>
                <a:ea typeface="+mn-ea"/>
                <a:cs typeface="+mn-cs"/>
              </a:endParaRPr>
            </a:p>
          </p:txBody>
        </p:sp>
      </p:grpSp>
      <p:grpSp>
        <p:nvGrpSpPr>
          <p:cNvPr id="15" name="Group 14">
            <a:extLst>
              <a:ext uri="{FF2B5EF4-FFF2-40B4-BE49-F238E27FC236}">
                <a16:creationId xmlns:a16="http://schemas.microsoft.com/office/drawing/2014/main" id="{049D541B-96F0-0B91-1807-D9EACB471171}"/>
              </a:ext>
            </a:extLst>
          </p:cNvPr>
          <p:cNvGrpSpPr/>
          <p:nvPr/>
        </p:nvGrpSpPr>
        <p:grpSpPr>
          <a:xfrm>
            <a:off x="10845384" y="2428512"/>
            <a:ext cx="432000" cy="568124"/>
            <a:chOff x="1045934" y="3541006"/>
            <a:chExt cx="432000" cy="568124"/>
          </a:xfrm>
        </p:grpSpPr>
        <p:pic>
          <p:nvPicPr>
            <p:cNvPr id="16" name="Grafik 32">
              <a:extLst>
                <a:ext uri="{FF2B5EF4-FFF2-40B4-BE49-F238E27FC236}">
                  <a16:creationId xmlns:a16="http://schemas.microsoft.com/office/drawing/2014/main" id="{38BE6B28-76F7-F2E3-6EC4-0BF0C456B07B}"/>
                </a:ext>
              </a:extLst>
            </p:cNvPr>
            <p:cNvPicPr>
              <a:picLocks noChangeAspect="1"/>
            </p:cNvPicPr>
            <p:nvPr/>
          </p:nvPicPr>
          <p:blipFill>
            <a:blip r:embed="rId35"/>
            <a:stretch>
              <a:fillRect/>
            </a:stretch>
          </p:blipFill>
          <p:spPr>
            <a:xfrm>
              <a:off x="1045934" y="3541006"/>
              <a:ext cx="432000" cy="432000"/>
            </a:xfrm>
            <a:prstGeom prst="rect">
              <a:avLst/>
            </a:prstGeom>
          </p:spPr>
        </p:pic>
        <p:sp>
          <p:nvSpPr>
            <p:cNvPr id="17" name="TextBox 16">
              <a:extLst>
                <a:ext uri="{FF2B5EF4-FFF2-40B4-BE49-F238E27FC236}">
                  <a16:creationId xmlns:a16="http://schemas.microsoft.com/office/drawing/2014/main" id="{5DA75DF1-8994-B2A2-04D8-36D2B2DC0BC3}"/>
                </a:ext>
              </a:extLst>
            </p:cNvPr>
            <p:cNvSpPr txBox="1"/>
            <p:nvPr/>
          </p:nvSpPr>
          <p:spPr bwMode="auto">
            <a:xfrm>
              <a:off x="1077589" y="3933056"/>
              <a:ext cx="368691"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Radar</a:t>
              </a:r>
              <a:endParaRPr lang="sv-SE" sz="1050" kern="0" baseline="0" dirty="0">
                <a:solidFill>
                  <a:schemeClr val="tx2"/>
                </a:solidFill>
                <a:latin typeface="+mn-lt"/>
                <a:ea typeface="+mn-ea"/>
                <a:cs typeface="+mn-cs"/>
              </a:endParaRPr>
            </a:p>
          </p:txBody>
        </p:sp>
      </p:grpSp>
      <p:grpSp>
        <p:nvGrpSpPr>
          <p:cNvPr id="18" name="Group 17">
            <a:extLst>
              <a:ext uri="{FF2B5EF4-FFF2-40B4-BE49-F238E27FC236}">
                <a16:creationId xmlns:a16="http://schemas.microsoft.com/office/drawing/2014/main" id="{F49C3A83-D560-6F0E-4B6D-BE8F2D6DA1FF}"/>
              </a:ext>
            </a:extLst>
          </p:cNvPr>
          <p:cNvGrpSpPr/>
          <p:nvPr/>
        </p:nvGrpSpPr>
        <p:grpSpPr>
          <a:xfrm>
            <a:off x="10626169" y="3092271"/>
            <a:ext cx="870431" cy="568172"/>
            <a:chOff x="826719" y="5133026"/>
            <a:chExt cx="870431" cy="568172"/>
          </a:xfrm>
        </p:grpSpPr>
        <p:pic>
          <p:nvPicPr>
            <p:cNvPr id="19" name="Picture 18" descr="A person with arms raised and waves in the air&#10;&#10;Description automatically generated">
              <a:extLst>
                <a:ext uri="{FF2B5EF4-FFF2-40B4-BE49-F238E27FC236}">
                  <a16:creationId xmlns:a16="http://schemas.microsoft.com/office/drawing/2014/main" id="{3C7BB86B-DC35-8AAD-1EA1-FEFA3C9BEEDC}"/>
                </a:ext>
              </a:extLst>
            </p:cNvPr>
            <p:cNvPicPr>
              <a:picLocks noChangeAspect="1"/>
            </p:cNvPicPr>
            <p:nvPr/>
          </p:nvPicPr>
          <p:blipFill>
            <a:blip r:embed="rId36"/>
            <a:stretch>
              <a:fillRect/>
            </a:stretch>
          </p:blipFill>
          <p:spPr>
            <a:xfrm>
              <a:off x="1045934" y="5133026"/>
              <a:ext cx="432000" cy="432000"/>
            </a:xfrm>
            <a:prstGeom prst="rect">
              <a:avLst/>
            </a:prstGeom>
          </p:spPr>
        </p:pic>
        <p:sp>
          <p:nvSpPr>
            <p:cNvPr id="20" name="TextBox 19">
              <a:extLst>
                <a:ext uri="{FF2B5EF4-FFF2-40B4-BE49-F238E27FC236}">
                  <a16:creationId xmlns:a16="http://schemas.microsoft.com/office/drawing/2014/main" id="{29ABA38D-C140-C243-7313-F49F0D3F6435}"/>
                </a:ext>
              </a:extLst>
            </p:cNvPr>
            <p:cNvSpPr txBox="1"/>
            <p:nvPr/>
          </p:nvSpPr>
          <p:spPr bwMode="auto">
            <a:xfrm>
              <a:off x="826719" y="5525124"/>
              <a:ext cx="870431"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Accelerometer</a:t>
              </a:r>
              <a:endParaRPr lang="sv-SE" sz="1050" kern="0" baseline="0" dirty="0">
                <a:solidFill>
                  <a:schemeClr val="tx2"/>
                </a:solidFill>
                <a:latin typeface="+mn-lt"/>
                <a:ea typeface="+mn-ea"/>
                <a:cs typeface="+mn-cs"/>
              </a:endParaRPr>
            </a:p>
          </p:txBody>
        </p:sp>
      </p:grpSp>
      <p:sp>
        <p:nvSpPr>
          <p:cNvPr id="21" name="TextBox 20">
            <a:extLst>
              <a:ext uri="{FF2B5EF4-FFF2-40B4-BE49-F238E27FC236}">
                <a16:creationId xmlns:a16="http://schemas.microsoft.com/office/drawing/2014/main" id="{20893585-9154-2009-805C-9B621952ADB3}"/>
              </a:ext>
            </a:extLst>
          </p:cNvPr>
          <p:cNvSpPr txBox="1"/>
          <p:nvPr/>
        </p:nvSpPr>
        <p:spPr bwMode="auto">
          <a:xfrm>
            <a:off x="10626970" y="4130744"/>
            <a:ext cx="868828"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baseline="0" dirty="0">
                <a:solidFill>
                  <a:schemeClr val="tx2"/>
                </a:solidFill>
                <a:latin typeface="+mn-lt"/>
                <a:ea typeface="+mn-ea"/>
                <a:cs typeface="+mn-cs"/>
              </a:rPr>
              <a:t>CAPSENSE™</a:t>
            </a:r>
          </a:p>
        </p:txBody>
      </p:sp>
      <p:grpSp>
        <p:nvGrpSpPr>
          <p:cNvPr id="31" name="Group 30">
            <a:extLst>
              <a:ext uri="{FF2B5EF4-FFF2-40B4-BE49-F238E27FC236}">
                <a16:creationId xmlns:a16="http://schemas.microsoft.com/office/drawing/2014/main" id="{C5F19D55-8D36-32F0-2950-508188F80332}"/>
              </a:ext>
            </a:extLst>
          </p:cNvPr>
          <p:cNvGrpSpPr/>
          <p:nvPr/>
        </p:nvGrpSpPr>
        <p:grpSpPr>
          <a:xfrm>
            <a:off x="10845384" y="4414301"/>
            <a:ext cx="432000" cy="535244"/>
            <a:chOff x="1045934" y="5878142"/>
            <a:chExt cx="432000" cy="535244"/>
          </a:xfrm>
        </p:grpSpPr>
        <p:pic>
          <p:nvPicPr>
            <p:cNvPr id="32" name="Picture 31" descr="A green and black logo&#10;&#10;Description automatically generated">
              <a:extLst>
                <a:ext uri="{FF2B5EF4-FFF2-40B4-BE49-F238E27FC236}">
                  <a16:creationId xmlns:a16="http://schemas.microsoft.com/office/drawing/2014/main" id="{F1F044DB-33A8-2ED4-E7A5-A3689E8BBB7D}"/>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045934" y="5878142"/>
              <a:ext cx="432000" cy="432000"/>
            </a:xfrm>
            <a:prstGeom prst="rect">
              <a:avLst/>
            </a:prstGeom>
          </p:spPr>
        </p:pic>
        <p:sp>
          <p:nvSpPr>
            <p:cNvPr id="33" name="TextBox 32">
              <a:extLst>
                <a:ext uri="{FF2B5EF4-FFF2-40B4-BE49-F238E27FC236}">
                  <a16:creationId xmlns:a16="http://schemas.microsoft.com/office/drawing/2014/main" id="{1292F8B0-8069-B1D4-7566-D61A5E0194CC}"/>
                </a:ext>
              </a:extLst>
            </p:cNvPr>
            <p:cNvSpPr txBox="1"/>
            <p:nvPr/>
          </p:nvSpPr>
          <p:spPr bwMode="auto">
            <a:xfrm>
              <a:off x="1077589" y="6237312"/>
              <a:ext cx="368691"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Vision</a:t>
              </a:r>
              <a:endParaRPr lang="sv-SE" sz="1050" kern="0" baseline="0" dirty="0">
                <a:solidFill>
                  <a:schemeClr val="tx2"/>
                </a:solidFill>
                <a:latin typeface="+mn-lt"/>
                <a:ea typeface="+mn-ea"/>
                <a:cs typeface="+mn-cs"/>
              </a:endParaRPr>
            </a:p>
          </p:txBody>
        </p:sp>
      </p:grpSp>
      <p:pic>
        <p:nvPicPr>
          <p:cNvPr id="35" name="Picture 34" descr="A green and black outline of a person&#10;&#10;AI-generated content may be incorrect.">
            <a:extLst>
              <a:ext uri="{FF2B5EF4-FFF2-40B4-BE49-F238E27FC236}">
                <a16:creationId xmlns:a16="http://schemas.microsoft.com/office/drawing/2014/main" id="{B1C31BF5-0120-FCC6-2F3B-7CD5D98A5AEE}"/>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7616511" y="1601209"/>
            <a:ext cx="324000" cy="324000"/>
          </a:xfrm>
          <a:prstGeom prst="rect">
            <a:avLst/>
          </a:prstGeom>
        </p:spPr>
      </p:pic>
      <p:sp>
        <p:nvSpPr>
          <p:cNvPr id="9" name="Title 8">
            <a:extLst>
              <a:ext uri="{FF2B5EF4-FFF2-40B4-BE49-F238E27FC236}">
                <a16:creationId xmlns:a16="http://schemas.microsoft.com/office/drawing/2014/main" id="{453CEAD3-3181-16E1-2CFB-C53B1E2A496E}"/>
              </a:ext>
            </a:extLst>
          </p:cNvPr>
          <p:cNvSpPr>
            <a:spLocks noGrp="1"/>
          </p:cNvSpPr>
          <p:nvPr>
            <p:ph type="title"/>
          </p:nvPr>
        </p:nvSpPr>
        <p:spPr/>
        <p:txBody>
          <a:bodyPr/>
          <a:lstStyle/>
          <a:p>
            <a:r>
              <a:rPr lang="en-US" dirty="0"/>
              <a:t>DEEPCRAFT™ Studio is an Edge AI development platform</a:t>
            </a:r>
          </a:p>
        </p:txBody>
      </p:sp>
      <p:pic>
        <p:nvPicPr>
          <p:cNvPr id="26" name="Picture 25">
            <a:extLst>
              <a:ext uri="{FF2B5EF4-FFF2-40B4-BE49-F238E27FC236}">
                <a16:creationId xmlns:a16="http://schemas.microsoft.com/office/drawing/2014/main" id="{4E463686-EBD0-D513-7841-E893816590A0}"/>
              </a:ext>
            </a:extLst>
          </p:cNvPr>
          <p:cNvPicPr>
            <a:picLocks noChangeAspect="1"/>
          </p:cNvPicPr>
          <p:nvPr/>
        </p:nvPicPr>
        <p:blipFill>
          <a:blip r:embed="rId39"/>
          <a:stretch>
            <a:fillRect/>
          </a:stretch>
        </p:blipFill>
        <p:spPr>
          <a:xfrm>
            <a:off x="8718806" y="5122912"/>
            <a:ext cx="1857304" cy="1492461"/>
          </a:xfrm>
          <a:prstGeom prst="rect">
            <a:avLst/>
          </a:prstGeom>
        </p:spPr>
      </p:pic>
      <p:sp>
        <p:nvSpPr>
          <p:cNvPr id="27" name="TextBox 26">
            <a:extLst>
              <a:ext uri="{FF2B5EF4-FFF2-40B4-BE49-F238E27FC236}">
                <a16:creationId xmlns:a16="http://schemas.microsoft.com/office/drawing/2014/main" id="{1302F565-39DA-7F86-7CA8-546E1AFA3BB3}"/>
              </a:ext>
            </a:extLst>
          </p:cNvPr>
          <p:cNvSpPr txBox="1"/>
          <p:nvPr/>
        </p:nvSpPr>
        <p:spPr bwMode="auto">
          <a:xfrm>
            <a:off x="8146965" y="4297982"/>
            <a:ext cx="2989595" cy="715194"/>
          </a:xfrm>
          <a:prstGeom prst="rect">
            <a:avLst/>
          </a:prstGeom>
          <a:noFill/>
          <a:ln w="9525">
            <a:noFill/>
            <a:miter lim="800000"/>
            <a:headEnd/>
            <a:tailEnd/>
          </a:ln>
          <a:effectLst/>
        </p:spPr>
        <p:txBody>
          <a:bodyPr wrap="square" lIns="0" tIns="0" rIns="0" bIns="0" rtlCol="0" anchor="b" anchorCtr="0">
            <a:noAutofit/>
          </a:bodyPr>
          <a:lstStyle/>
          <a:p>
            <a:pPr marR="0" algn="ctr" defTabSz="576000" eaLnBrk="0" fontAlgn="auto" latinLnBrk="0" hangingPunct="0">
              <a:lnSpc>
                <a:spcPct val="120000"/>
              </a:lnSpc>
              <a:spcBef>
                <a:spcPts val="0"/>
              </a:spcBef>
              <a:spcAft>
                <a:spcPts val="0"/>
              </a:spcAft>
              <a:buClr>
                <a:schemeClr val="tx2"/>
              </a:buClr>
              <a:buSzTx/>
              <a:tabLst/>
            </a:pPr>
            <a:r>
              <a:rPr lang="en-US" sz="1200" b="1" kern="0" baseline="0" dirty="0">
                <a:solidFill>
                  <a:schemeClr val="tx2"/>
                </a:solidFill>
                <a:latin typeface="+mn-lt"/>
                <a:ea typeface="+mn-ea"/>
                <a:cs typeface="+mn-cs"/>
              </a:rPr>
              <a:t>DEEPCRAFT™ Studio</a:t>
            </a:r>
          </a:p>
        </p:txBody>
      </p:sp>
    </p:spTree>
    <p:extLst>
      <p:ext uri="{BB962C8B-B14F-4D97-AF65-F5344CB8AC3E}">
        <p14:creationId xmlns:p14="http://schemas.microsoft.com/office/powerpoint/2010/main" val="3870406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93FD8-BFAA-3C33-4D2C-01C04402B2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68FD4D-69A9-A6E7-BE2A-5008A6210622}"/>
              </a:ext>
            </a:extLst>
          </p:cNvPr>
          <p:cNvSpPr>
            <a:spLocks noGrp="1"/>
          </p:cNvSpPr>
          <p:nvPr>
            <p:ph type="title" hasCustomPrompt="1"/>
          </p:nvPr>
        </p:nvSpPr>
        <p:spPr/>
        <p:txBody>
          <a:bodyPr/>
          <a:lstStyle/>
          <a:p>
            <a:r>
              <a:rPr lang="sv-SE" dirty="0"/>
              <a:t>DEEPCRAFT™ Studio: Key Features</a:t>
            </a:r>
            <a:endParaRPr dirty="0"/>
          </a:p>
        </p:txBody>
      </p:sp>
      <p:graphicFrame>
        <p:nvGraphicFramePr>
          <p:cNvPr id="8" name="Table 7">
            <a:extLst>
              <a:ext uri="{FF2B5EF4-FFF2-40B4-BE49-F238E27FC236}">
                <a16:creationId xmlns:a16="http://schemas.microsoft.com/office/drawing/2014/main" id="{BD748791-A1FB-A4DD-DCCB-03A5A842DB5F}"/>
              </a:ext>
            </a:extLst>
          </p:cNvPr>
          <p:cNvGraphicFramePr>
            <a:graphicFrameLocks noGrp="1"/>
          </p:cNvGraphicFramePr>
          <p:nvPr>
            <p:extLst>
              <p:ext uri="{D42A27DB-BD31-4B8C-83A1-F6EECF244321}">
                <p14:modId xmlns:p14="http://schemas.microsoft.com/office/powerpoint/2010/main" val="3323448700"/>
              </p:ext>
            </p:extLst>
          </p:nvPr>
        </p:nvGraphicFramePr>
        <p:xfrm>
          <a:off x="335360" y="1716432"/>
          <a:ext cx="11017224" cy="4659435"/>
        </p:xfrm>
        <a:graphic>
          <a:graphicData uri="http://schemas.openxmlformats.org/drawingml/2006/table">
            <a:tbl>
              <a:tblPr firstRow="1" bandRow="1">
                <a:tableStyleId>{3B4B98B0-60AC-42C2-AFA5-B58CD77FA1E5}</a:tableStyleId>
              </a:tblPr>
              <a:tblGrid>
                <a:gridCol w="4766695">
                  <a:extLst>
                    <a:ext uri="{9D8B030D-6E8A-4147-A177-3AD203B41FA5}">
                      <a16:colId xmlns:a16="http://schemas.microsoft.com/office/drawing/2014/main" val="3685043907"/>
                    </a:ext>
                  </a:extLst>
                </a:gridCol>
                <a:gridCol w="6250529">
                  <a:extLst>
                    <a:ext uri="{9D8B030D-6E8A-4147-A177-3AD203B41FA5}">
                      <a16:colId xmlns:a16="http://schemas.microsoft.com/office/drawing/2014/main" val="977351253"/>
                    </a:ext>
                  </a:extLst>
                </a:gridCol>
              </a:tblGrid>
              <a:tr h="0">
                <a:tc>
                  <a:txBody>
                    <a:bodyPr/>
                    <a:lstStyle/>
                    <a:p>
                      <a:r>
                        <a:rPr lang="en-US" sz="1500" dirty="0"/>
                        <a:t>Feature</a:t>
                      </a:r>
                    </a:p>
                  </a:txBody>
                  <a:tcPr marL="121920" marR="121920" marT="60960" marB="60960"/>
                </a:tc>
                <a:tc>
                  <a:txBody>
                    <a:bodyPr/>
                    <a:lstStyle/>
                    <a:p>
                      <a:r>
                        <a:rPr lang="en-US" sz="1500" dirty="0"/>
                        <a:t>Benefit</a:t>
                      </a:r>
                    </a:p>
                  </a:txBody>
                  <a:tcPr marL="121920" marR="121920" marT="60960" marB="60960"/>
                </a:tc>
                <a:extLst>
                  <a:ext uri="{0D108BD9-81ED-4DB2-BD59-A6C34878D82A}">
                    <a16:rowId xmlns:a16="http://schemas.microsoft.com/office/drawing/2014/main" val="770600756"/>
                  </a:ext>
                </a:extLst>
              </a:tr>
              <a:tr h="553745">
                <a:tc>
                  <a:txBody>
                    <a:bodyPr/>
                    <a:lstStyle/>
                    <a:p>
                      <a:pPr>
                        <a:buNone/>
                      </a:pPr>
                      <a:r>
                        <a:rPr lang="en-US" sz="1200" dirty="0"/>
                        <a:t>Deep Learning </a:t>
                      </a:r>
                      <a:endParaRPr lang="en-US" sz="1200"/>
                    </a:p>
                  </a:txBody>
                  <a:tcPr marL="121920" marR="121920" marT="60960" marB="60960"/>
                </a:tc>
                <a:tc>
                  <a:txBody>
                    <a:bodyPr/>
                    <a:lstStyle/>
                    <a:p>
                      <a:pPr lvl="0" algn="l" defTabSz="1219170" eaLnBrk="1" fontAlgn="auto" latinLnBrk="0" hangingPunct="1">
                        <a:buNone/>
                        <a:tabLst/>
                        <a:defRPr/>
                      </a:pPr>
                      <a:r>
                        <a:rPr lang="en-US" sz="1200" b="0" i="0" u="none" strike="noStrike" noProof="0">
                          <a:solidFill>
                            <a:srgbClr val="1D1D1D"/>
                          </a:solidFill>
                          <a:latin typeface="Arial"/>
                        </a:rPr>
                        <a:t>Utilizes deep learning, allowing neural processing units to enhance AI capabilities </a:t>
                      </a:r>
                      <a:endParaRPr lang="en-US" sz="1200" dirty="0"/>
                    </a:p>
                  </a:txBody>
                  <a:tcPr marL="121920" marR="121920" marT="60960" marB="60960"/>
                </a:tc>
                <a:extLst>
                  <a:ext uri="{0D108BD9-81ED-4DB2-BD59-A6C34878D82A}">
                    <a16:rowId xmlns:a16="http://schemas.microsoft.com/office/drawing/2014/main" val="2034159427"/>
                  </a:ext>
                </a:extLst>
              </a:tr>
              <a:tr h="432000">
                <a:tc>
                  <a:txBody>
                    <a:bodyPr/>
                    <a:lstStyle/>
                    <a:p>
                      <a:pPr>
                        <a:buNone/>
                      </a:pPr>
                      <a:r>
                        <a:rPr lang="en-US" sz="1200" dirty="0"/>
                        <a:t>Broad Architecture Support</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Build models for: time-series classification, regression, or computer vision</a:t>
                      </a:r>
                    </a:p>
                  </a:txBody>
                  <a:tcPr marL="121920" marR="121920" marT="60960" marB="60960"/>
                </a:tc>
                <a:extLst>
                  <a:ext uri="{0D108BD9-81ED-4DB2-BD59-A6C34878D82A}">
                    <a16:rowId xmlns:a16="http://schemas.microsoft.com/office/drawing/2014/main" val="1259744794"/>
                  </a:ext>
                </a:extLst>
              </a:tr>
              <a:tr h="553745">
                <a:tc>
                  <a:txBody>
                    <a:bodyPr/>
                    <a:lstStyle/>
                    <a:p>
                      <a:pPr lvl="0" algn="l">
                        <a:buNone/>
                      </a:pPr>
                      <a:r>
                        <a:rPr lang="en-US" sz="1200" b="0" i="0" u="none" strike="noStrike" noProof="0" dirty="0">
                          <a:solidFill>
                            <a:srgbClr val="1D1D1D"/>
                          </a:solidFill>
                          <a:latin typeface="Arial"/>
                        </a:rPr>
                        <a:t>End-to-end without Lock-in</a:t>
                      </a:r>
                      <a:endParaRPr lang="en-US" sz="1200" dirty="0"/>
                    </a:p>
                  </a:txBody>
                  <a:tcPr marL="121920" marR="121920" marT="60960" marB="60960"/>
                </a:tc>
                <a:tc>
                  <a:txBody>
                    <a:bodyPr/>
                    <a:lstStyle/>
                    <a:p>
                      <a:pPr lvl="0" algn="l" defTabSz="1219170" eaLnBrk="1" fontAlgn="auto" latinLnBrk="0" hangingPunct="1">
                        <a:buNone/>
                        <a:tabLst/>
                        <a:defRPr/>
                      </a:pPr>
                      <a:r>
                        <a:rPr lang="en-US" sz="1200" b="0" i="0" u="none" strike="noStrike" noProof="0" dirty="0">
                          <a:solidFill>
                            <a:srgbClr val="1D1D1D"/>
                          </a:solidFill>
                          <a:latin typeface="Arial"/>
                        </a:rPr>
                        <a:t>Enables: Data Collection, Preprocessing, Training, Evaluation and Code Generation – but you can export your work at any stage or import existing data/models</a:t>
                      </a:r>
                    </a:p>
                  </a:txBody>
                  <a:tcPr marL="121920" marR="121920" marT="60960" marB="60960"/>
                </a:tc>
                <a:extLst>
                  <a:ext uri="{0D108BD9-81ED-4DB2-BD59-A6C34878D82A}">
                    <a16:rowId xmlns:a16="http://schemas.microsoft.com/office/drawing/2014/main" val="1530212228"/>
                  </a:ext>
                </a:extLst>
              </a:tr>
              <a:tr h="553745">
                <a:tc>
                  <a:txBody>
                    <a:bodyPr/>
                    <a:lstStyle/>
                    <a:p>
                      <a:pPr lvl="0" algn="l" defTabSz="1219170" eaLnBrk="1" fontAlgn="auto" latinLnBrk="0" hangingPunct="1">
                        <a:buNone/>
                        <a:tabLst/>
                        <a:defRPr/>
                      </a:pPr>
                      <a:r>
                        <a:rPr lang="en-US" sz="1200" b="0" i="0" u="none" strike="noStrike" noProof="0" dirty="0">
                          <a:solidFill>
                            <a:srgbClr val="1D1D1D"/>
                          </a:solidFill>
                          <a:latin typeface="Arial"/>
                        </a:rPr>
                        <a:t>Graph UX </a:t>
                      </a:r>
                    </a:p>
                    <a:p>
                      <a:pPr marL="0" marR="0" lvl="0" indent="0" algn="l" defTabSz="1219170" eaLnBrk="1" fontAlgn="auto" latinLnBrk="0" hangingPunct="1">
                        <a:lnSpc>
                          <a:spcPct val="100000"/>
                        </a:lnSpc>
                        <a:spcBef>
                          <a:spcPts val="0"/>
                        </a:spcBef>
                        <a:spcAft>
                          <a:spcPts val="0"/>
                        </a:spcAft>
                        <a:buClrTx/>
                        <a:buSzTx/>
                        <a:buFontTx/>
                        <a:buNone/>
                        <a:tabLst/>
                        <a:defRPr/>
                      </a:pPr>
                      <a:endParaRPr lang="en-US" sz="1200" dirty="0"/>
                    </a:p>
                  </a:txBody>
                  <a:tcPr marL="121920" marR="121920" marT="60960" marB="60960"/>
                </a:tc>
                <a:tc>
                  <a:txBody>
                    <a:bodyPr/>
                    <a:lstStyle/>
                    <a:p>
                      <a:pPr lvl="0" algn="l" defTabSz="1219170" eaLnBrk="1" fontAlgn="auto" latinLnBrk="0" hangingPunct="1">
                        <a:buNone/>
                        <a:tabLst/>
                        <a:defRPr/>
                      </a:pPr>
                      <a:r>
                        <a:rPr lang="en-US" sz="1200" b="0" i="0" u="none" strike="noStrike" noProof="0" dirty="0">
                          <a:solidFill>
                            <a:srgbClr val="1D1D1D"/>
                          </a:solidFill>
                          <a:latin typeface="Arial"/>
                        </a:rPr>
                        <a:t>Graph-based UX interface provides unique insight during ML development process</a:t>
                      </a:r>
                      <a:endParaRPr lang="en-US" dirty="0"/>
                    </a:p>
                  </a:txBody>
                  <a:tcPr marL="121920" marR="121920" marT="60960" marB="60960"/>
                </a:tc>
                <a:extLst>
                  <a:ext uri="{0D108BD9-81ED-4DB2-BD59-A6C34878D82A}">
                    <a16:rowId xmlns:a16="http://schemas.microsoft.com/office/drawing/2014/main" val="3989361982"/>
                  </a:ext>
                </a:extLst>
              </a:tr>
              <a:tr h="432000">
                <a:tc>
                  <a:txBody>
                    <a:bodyPr/>
                    <a:lstStyle/>
                    <a:p>
                      <a:pPr lvl="0" algn="l" defTabSz="1219170" eaLnBrk="1" fontAlgn="auto" latinLnBrk="0" hangingPunct="1">
                        <a:buNone/>
                        <a:tabLst/>
                        <a:defRPr/>
                      </a:pPr>
                      <a:r>
                        <a:rPr lang="en-US" sz="1200" b="0" i="0" u="none" strike="noStrike" noProof="0" dirty="0">
                          <a:solidFill>
                            <a:srgbClr val="1D1D1D"/>
                          </a:solidFill>
                          <a:latin typeface="Arial"/>
                        </a:rPr>
                        <a:t>Training Flexibility</a:t>
                      </a:r>
                      <a:endParaRPr lang="en-US" dirty="0"/>
                    </a:p>
                  </a:txBody>
                  <a:tcPr marL="121920" marR="121920" marT="60960" marB="60960"/>
                </a:tc>
                <a:tc>
                  <a:txBody>
                    <a:bodyPr/>
                    <a:lstStyle/>
                    <a:p>
                      <a:pPr lvl="0" algn="l" defTabSz="1219170" eaLnBrk="1" fontAlgn="auto" latinLnBrk="0" hangingPunct="1">
                        <a:buNone/>
                        <a:tabLst/>
                        <a:defRPr/>
                      </a:pPr>
                      <a:r>
                        <a:rPr lang="en-US" sz="1200" b="0" i="0" u="none" strike="noStrike" noProof="0" dirty="0">
                          <a:solidFill>
                            <a:srgbClr val="1D1D1D"/>
                          </a:solidFill>
                          <a:latin typeface="Arial"/>
                        </a:rPr>
                        <a:t>Train the model how you want to, either via Infineon's powerful cloud, locally, or via your own server</a:t>
                      </a:r>
                      <a:endParaRPr lang="en-US" sz="1200" dirty="0"/>
                    </a:p>
                  </a:txBody>
                  <a:tcPr marL="121920" marR="121920" marT="60960" marB="60960"/>
                </a:tc>
                <a:extLst>
                  <a:ext uri="{0D108BD9-81ED-4DB2-BD59-A6C34878D82A}">
                    <a16:rowId xmlns:a16="http://schemas.microsoft.com/office/drawing/2014/main" val="1374534471"/>
                  </a:ext>
                </a:extLst>
              </a:tr>
              <a:tr h="432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DEEPCRAFT™ Studio Accelerators</a:t>
                      </a:r>
                    </a:p>
                  </a:txBody>
                  <a:tcPr marL="121920" marR="121920" marT="60960" marB="6096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t>Shorten your time to production by using use-case-tailored data and preprocessing</a:t>
                      </a:r>
                    </a:p>
                  </a:txBody>
                  <a:tcPr marL="121920" marR="121920" marT="60960" marB="60960"/>
                </a:tc>
                <a:extLst>
                  <a:ext uri="{0D108BD9-81ED-4DB2-BD59-A6C34878D82A}">
                    <a16:rowId xmlns:a16="http://schemas.microsoft.com/office/drawing/2014/main" val="1727714642"/>
                  </a:ext>
                </a:extLst>
              </a:tr>
              <a:tr h="432000">
                <a:tc>
                  <a:txBody>
                    <a:bodyPr/>
                    <a:lstStyle/>
                    <a:p>
                      <a:pPr lvl="0" algn="l" defTabSz="1219170" eaLnBrk="1" fontAlgn="auto" latinLnBrk="0" hangingPunct="1">
                        <a:buNone/>
                        <a:tabLst/>
                        <a:defRPr/>
                      </a:pPr>
                      <a:r>
                        <a:rPr lang="en-US" sz="1200" b="0" i="0" u="none" strike="noStrike" noProof="0" dirty="0">
                          <a:solidFill>
                            <a:srgbClr val="1D1D1D"/>
                          </a:solidFill>
                          <a:latin typeface="Arial"/>
                        </a:rPr>
                        <a:t>Sensor Fusion</a:t>
                      </a:r>
                      <a:endParaRPr lang="en-US" dirty="0"/>
                    </a:p>
                  </a:txBody>
                  <a:tcPr marL="121920" marR="121920" marT="60960" marB="60960"/>
                </a:tc>
                <a:tc>
                  <a:txBody>
                    <a:bodyPr/>
                    <a:lstStyle/>
                    <a:p>
                      <a:pPr lvl="0" algn="l" defTabSz="1219170" eaLnBrk="1" fontAlgn="auto" latinLnBrk="0" hangingPunct="1">
                        <a:buNone/>
                        <a:tabLst/>
                        <a:defRPr/>
                      </a:pPr>
                      <a:r>
                        <a:rPr lang="en-US" sz="1200" b="0" i="0" u="none" strike="noStrike" noProof="0" dirty="0">
                          <a:solidFill>
                            <a:srgbClr val="1D1D1D"/>
                          </a:solidFill>
                          <a:latin typeface="Arial"/>
                        </a:rPr>
                        <a:t>Leverage intelligence from multiple sensors to create novel time-series models</a:t>
                      </a:r>
                      <a:endParaRPr lang="en-US" dirty="0"/>
                    </a:p>
                  </a:txBody>
                  <a:tcPr marL="121920" marR="121920" marT="60960" marB="60960"/>
                </a:tc>
                <a:extLst>
                  <a:ext uri="{0D108BD9-81ED-4DB2-BD59-A6C34878D82A}">
                    <a16:rowId xmlns:a16="http://schemas.microsoft.com/office/drawing/2014/main" val="1135253179"/>
                  </a:ext>
                </a:extLst>
              </a:tr>
              <a:tr h="432000">
                <a:tc>
                  <a:txBody>
                    <a:bodyPr/>
                    <a:lstStyle/>
                    <a:p>
                      <a:pPr lvl="0" algn="l" defTabSz="1219170" eaLnBrk="1" fontAlgn="auto" latinLnBrk="0" hangingPunct="1">
                        <a:buNone/>
                        <a:tabLst/>
                        <a:defRPr/>
                      </a:pPr>
                      <a:r>
                        <a:rPr lang="en-US" sz="1200" b="0" i="0" u="none" strike="noStrike" noProof="0" dirty="0">
                          <a:solidFill>
                            <a:srgbClr val="1D1D1D"/>
                          </a:solidFill>
                          <a:latin typeface="Arial"/>
                        </a:rPr>
                        <a:t>Data Policy </a:t>
                      </a:r>
                      <a:endParaRPr lang="en-US"/>
                    </a:p>
                  </a:txBody>
                  <a:tcPr marL="121920" marR="121920" marT="60960" marB="60960"/>
                </a:tc>
                <a:tc>
                  <a:txBody>
                    <a:bodyPr/>
                    <a:lstStyle/>
                    <a:p>
                      <a:pPr lvl="0" algn="l" defTabSz="1219170" eaLnBrk="1" fontAlgn="auto" latinLnBrk="0" hangingPunct="1">
                        <a:buNone/>
                        <a:tabLst/>
                        <a:defRPr/>
                      </a:pPr>
                      <a:r>
                        <a:rPr lang="en-US" sz="1200" b="0" i="0" u="none" strike="noStrike" noProof="0" dirty="0">
                          <a:solidFill>
                            <a:srgbClr val="1D1D1D"/>
                          </a:solidFill>
                          <a:latin typeface="Arial"/>
                        </a:rPr>
                        <a:t>Transparent data policy protects your IP </a:t>
                      </a:r>
                      <a:endParaRPr lang="en-US" dirty="0"/>
                    </a:p>
                  </a:txBody>
                  <a:tcPr marL="121920" marR="121920" marT="60960" marB="60960"/>
                </a:tc>
                <a:extLst>
                  <a:ext uri="{0D108BD9-81ED-4DB2-BD59-A6C34878D82A}">
                    <a16:rowId xmlns:a16="http://schemas.microsoft.com/office/drawing/2014/main" val="1550541671"/>
                  </a:ext>
                </a:extLst>
              </a:tr>
              <a:tr h="432000">
                <a:tc>
                  <a:txBody>
                    <a:bodyPr/>
                    <a:lstStyle/>
                    <a:p>
                      <a:pPr lvl="0" algn="l" defTabSz="1219170" eaLnBrk="1" fontAlgn="auto" latinLnBrk="0" hangingPunct="1">
                        <a:buNone/>
                        <a:tabLst/>
                        <a:defRPr/>
                      </a:pPr>
                      <a:r>
                        <a:rPr lang="en-US" sz="1200" b="0" i="0" u="none" strike="noStrike" noProof="0">
                          <a:solidFill>
                            <a:srgbClr val="1D1D1D"/>
                          </a:solidFill>
                          <a:latin typeface="Arial"/>
                        </a:rPr>
                        <a:t>Free</a:t>
                      </a:r>
                      <a:endParaRPr lang="en-US" sz="1200" b="0" i="0" u="none" strike="noStrike" noProof="0" dirty="0">
                        <a:solidFill>
                          <a:srgbClr val="1D1D1D"/>
                        </a:solidFill>
                        <a:latin typeface="Arial"/>
                      </a:endParaRPr>
                    </a:p>
                  </a:txBody>
                  <a:tcPr marL="121920" marR="121920" marT="60960" marB="60960"/>
                </a:tc>
                <a:tc>
                  <a:txBody>
                    <a:bodyPr/>
                    <a:lstStyle/>
                    <a:p>
                      <a:pPr lvl="0" algn="l" defTabSz="1219170" eaLnBrk="1" fontAlgn="auto" latinLnBrk="0" hangingPunct="1">
                        <a:buNone/>
                        <a:tabLst/>
                        <a:defRPr/>
                      </a:pPr>
                      <a:r>
                        <a:rPr lang="en-US" sz="1200" b="0" i="0" u="none" strike="noStrike" noProof="0">
                          <a:solidFill>
                            <a:srgbClr val="1D1D1D"/>
                          </a:solidFill>
                          <a:latin typeface="Arial"/>
                        </a:rPr>
                        <a:t>Free</a:t>
                      </a:r>
                      <a:endParaRPr lang="en-US" sz="1200" b="0" i="0" u="none" strike="noStrike" noProof="0" dirty="0">
                        <a:solidFill>
                          <a:srgbClr val="1D1D1D"/>
                        </a:solidFill>
                        <a:latin typeface="Arial"/>
                      </a:endParaRPr>
                    </a:p>
                  </a:txBody>
                  <a:tcPr marL="121920" marR="121920" marT="60960" marB="60960"/>
                </a:tc>
                <a:extLst>
                  <a:ext uri="{0D108BD9-81ED-4DB2-BD59-A6C34878D82A}">
                    <a16:rowId xmlns:a16="http://schemas.microsoft.com/office/drawing/2014/main" val="2914037283"/>
                  </a:ext>
                </a:extLst>
              </a:tr>
            </a:tbl>
          </a:graphicData>
        </a:graphic>
      </p:graphicFrame>
      <p:sp>
        <p:nvSpPr>
          <p:cNvPr id="11" name="TextBox 9">
            <a:extLst>
              <a:ext uri="{FF2B5EF4-FFF2-40B4-BE49-F238E27FC236}">
                <a16:creationId xmlns:a16="http://schemas.microsoft.com/office/drawing/2014/main" id="{A05D19AE-C888-7B98-95DB-6D971A576F58}"/>
              </a:ext>
            </a:extLst>
          </p:cNvPr>
          <p:cNvSpPr txBox="1">
            <a:spLocks/>
          </p:cNvSpPr>
          <p:nvPr>
            <p:custDataLst>
              <p:tags r:id="rId1"/>
            </p:custDataLst>
          </p:nvPr>
        </p:nvSpPr>
        <p:spPr bwMode="auto">
          <a:xfrm>
            <a:off x="407368" y="1124744"/>
            <a:ext cx="8247827" cy="307852"/>
          </a:xfrm>
          <a:prstGeom prst="rect">
            <a:avLst/>
          </a:prstGeom>
          <a:noFill/>
          <a:ln w="9525">
            <a:noFill/>
            <a:miter lim="800000"/>
            <a:headEnd/>
            <a:tailEnd/>
          </a:ln>
          <a:effectLst/>
        </p:spPr>
        <p:txBody>
          <a:bodyPr wrap="square" lIns="0" tIns="0" rIns="0" bIns="0" rtlCol="0" anchor="t" anchorCtr="0">
            <a:noAutofit/>
          </a:bodyPr>
          <a:lstStyle/>
          <a:p>
            <a:pPr marR="0" defTabSz="576000" eaLnBrk="0" fontAlgn="auto" latinLnBrk="0" hangingPunct="0">
              <a:spcBef>
                <a:spcPts val="0"/>
              </a:spcBef>
              <a:spcAft>
                <a:spcPts val="600"/>
              </a:spcAft>
              <a:buClr>
                <a:schemeClr val="tx2"/>
              </a:buClr>
              <a:buSzTx/>
              <a:tabLst/>
            </a:pPr>
            <a:r>
              <a:rPr lang="en-US" sz="1200" kern="0" dirty="0">
                <a:solidFill>
                  <a:schemeClr val="tx1">
                    <a:lumMod val="100000"/>
                  </a:schemeClr>
                </a:solidFill>
                <a:latin typeface="Arial" panose="020B0604020202020204" pitchFamily="34" charset="0"/>
              </a:rPr>
              <a:t>Train production-grade custom Edge AI models with DEEPCRAFT™ Studio, without needing Machine Learning expertise!</a:t>
            </a:r>
          </a:p>
        </p:txBody>
      </p:sp>
    </p:spTree>
    <p:extLst>
      <p:ext uri="{BB962C8B-B14F-4D97-AF65-F5344CB8AC3E}">
        <p14:creationId xmlns:p14="http://schemas.microsoft.com/office/powerpoint/2010/main" val="80873569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10D03-1913-EFFE-962D-7F70A2F4AC02}"/>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8A55A5D5-4078-CBAE-5D5E-013EF31E0765}"/>
              </a:ext>
            </a:extLst>
          </p:cNvPr>
          <p:cNvGraphicFramePr>
            <a:graphicFrameLocks noChangeAspect="1"/>
          </p:cNvGraphicFramePr>
          <p:nvPr>
            <p:custDataLst>
              <p:tags r:id="rId2"/>
            </p:custDataLst>
          </p:nvPr>
        </p:nvGraphicFramePr>
        <p:xfrm>
          <a:off x="611030" y="344330"/>
          <a:ext cx="1429" cy="1429"/>
        </p:xfrm>
        <a:graphic>
          <a:graphicData uri="http://schemas.openxmlformats.org/presentationml/2006/ole">
            <mc:AlternateContent xmlns:mc="http://schemas.openxmlformats.org/markup-compatibility/2006">
              <mc:Choice xmlns:v="urn:schemas-microsoft-com:vml" Requires="v">
                <p:oleObj spid="_x0000_s3074" name="think-cell Slide" r:id="rId7" imgW="360" imgH="360" progId="TCLayout.ActiveDocument.1">
                  <p:embed/>
                </p:oleObj>
              </mc:Choice>
              <mc:Fallback>
                <p:oleObj name="think-cell Slide" r:id="rId7" imgW="360" imgH="360" progId="TCLayout.ActiveDocument.1">
                  <p:embed/>
                  <p:pic>
                    <p:nvPicPr>
                      <p:cNvPr id="7" name="think-cell data - do not delete" hidden="1">
                        <a:extLst>
                          <a:ext uri="{FF2B5EF4-FFF2-40B4-BE49-F238E27FC236}">
                            <a16:creationId xmlns:a16="http://schemas.microsoft.com/office/drawing/2014/main" id="{8A55A5D5-4078-CBAE-5D5E-013EF31E0765}"/>
                          </a:ext>
                        </a:extLst>
                      </p:cNvPr>
                      <p:cNvPicPr/>
                      <p:nvPr/>
                    </p:nvPicPr>
                    <p:blipFill>
                      <a:blip r:embed="rId8"/>
                      <a:stretch>
                        <a:fillRect/>
                      </a:stretch>
                    </p:blipFill>
                    <p:spPr>
                      <a:xfrm>
                        <a:off x="611030" y="344330"/>
                        <a:ext cx="1429" cy="1429"/>
                      </a:xfrm>
                      <a:prstGeom prst="rect">
                        <a:avLst/>
                      </a:prstGeom>
                    </p:spPr>
                  </p:pic>
                </p:oleObj>
              </mc:Fallback>
            </mc:AlternateContent>
          </a:graphicData>
        </a:graphic>
      </p:graphicFrame>
      <p:pic>
        <p:nvPicPr>
          <p:cNvPr id="5" name="Grafik 4">
            <a:extLst>
              <a:ext uri="{FF2B5EF4-FFF2-40B4-BE49-F238E27FC236}">
                <a16:creationId xmlns:a16="http://schemas.microsoft.com/office/drawing/2014/main" id="{D6524C5E-678A-BB6A-A732-0798DAC829F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95569" y="1698943"/>
            <a:ext cx="5113339" cy="4252277"/>
          </a:xfrm>
          <a:prstGeom prst="rect">
            <a:avLst/>
          </a:prstGeom>
        </p:spPr>
      </p:pic>
      <p:sp>
        <p:nvSpPr>
          <p:cNvPr id="6" name="TextBox 5">
            <a:extLst>
              <a:ext uri="{FF2B5EF4-FFF2-40B4-BE49-F238E27FC236}">
                <a16:creationId xmlns:a16="http://schemas.microsoft.com/office/drawing/2014/main" id="{6BBAF1D7-1BF4-0800-C3D5-4F897C534AF3}"/>
              </a:ext>
            </a:extLst>
          </p:cNvPr>
          <p:cNvSpPr txBox="1"/>
          <p:nvPr>
            <p:custDataLst>
              <p:tags r:id="rId3"/>
            </p:custDataLst>
          </p:nvPr>
        </p:nvSpPr>
        <p:spPr bwMode="auto">
          <a:xfrm>
            <a:off x="479376" y="1484784"/>
            <a:ext cx="3492000" cy="4715650"/>
          </a:xfrm>
          <a:prstGeom prst="rect">
            <a:avLst/>
          </a:prstGeom>
          <a:noFill/>
          <a:ln w="9525">
            <a:noFill/>
            <a:miter lim="800000"/>
            <a:headEnd/>
            <a:tailEnd/>
          </a:ln>
          <a:effectLst/>
        </p:spPr>
        <p:txBody>
          <a:bodyPr wrap="square" lIns="0" tIns="0" rIns="0" bIns="0" rtlCol="0" anchor="t" anchorCtr="0">
            <a:spAutoFit/>
          </a:bodyPr>
          <a:lstStyle>
            <a:lvl1pPr>
              <a:buClr>
                <a:schemeClr val="tx2"/>
              </a:buClr>
              <a:buSzPct val="100000"/>
              <a:buFont typeface="Arial" panose="020B0604020202020204" pitchFamily="34" charset="0"/>
              <a:buChar char="‒"/>
            </a:lvl1pPr>
            <a:lvl2pPr>
              <a:buClr>
                <a:schemeClr val="tx2"/>
              </a:buClr>
              <a:buSzPct val="100000"/>
              <a:buFont typeface="Arial" panose="020B0604020202020204" pitchFamily="34" charset="0"/>
              <a:buChar char="‒"/>
            </a:lvl2pPr>
            <a:lvl3pPr>
              <a:buClr>
                <a:schemeClr val="tx2"/>
              </a:buClr>
              <a:buSzPct val="100000"/>
              <a:buFont typeface="Arial" panose="020B0604020202020204" pitchFamily="34" charset="0"/>
              <a:buChar char="‒"/>
            </a:lvl3pPr>
            <a:lvl4pPr>
              <a:buClr>
                <a:schemeClr val="tx2"/>
              </a:buClr>
              <a:buSzPct val="100000"/>
              <a:buFont typeface="Arial" panose="020B0604020202020204" pitchFamily="34" charset="0"/>
              <a:buChar char="‒"/>
            </a:lvl4pPr>
            <a:lvl5pPr>
              <a:buClr>
                <a:schemeClr val="tx2"/>
              </a:buClr>
              <a:buSzPct val="100000"/>
              <a:buFont typeface="Arial" panose="020B0604020202020204" pitchFamily="34" charset="0"/>
              <a:buChar char="‒"/>
            </a:lvl5pPr>
            <a:lvl6pPr>
              <a:buClr>
                <a:schemeClr val="tx2"/>
              </a:buClr>
              <a:buFont typeface="Arial" panose="020B0604020202020204" pitchFamily="34" charset="0"/>
              <a:buChar char="‒"/>
            </a:lvl6pPr>
            <a:lvl7pPr>
              <a:buClr>
                <a:schemeClr val="tx2"/>
              </a:buClr>
              <a:buFont typeface="Arial" panose="020B0604020202020204" pitchFamily="34" charset="0"/>
              <a:buChar char="‒"/>
            </a:lvl7pPr>
            <a:lvl8pPr>
              <a:buClr>
                <a:schemeClr val="tx2"/>
              </a:buClr>
              <a:buFont typeface="Arial" panose="020B0604020202020204" pitchFamily="34" charset="0"/>
              <a:buChar char="‒"/>
            </a:lvl8pPr>
            <a:lvl9pPr>
              <a:buClr>
                <a:schemeClr val="tx2"/>
              </a:buClr>
              <a:buFont typeface="Arial" panose="020B0604020202020204" pitchFamily="34" charset="0"/>
              <a:buChar char="‒"/>
            </a:lvl9pPr>
          </a:lstStyle>
          <a:p>
            <a:pPr defTabSz="518400" eaLnBrk="0" fontAlgn="auto" hangingPunct="0">
              <a:lnSpc>
                <a:spcPct val="120000"/>
              </a:lnSpc>
              <a:spcBef>
                <a:spcPts val="0"/>
              </a:spcBef>
              <a:spcAft>
                <a:spcPts val="720"/>
              </a:spcAft>
              <a:buNone/>
            </a:pPr>
            <a:r>
              <a:rPr lang="en-US" sz="2160" b="1" kern="0" dirty="0">
                <a:solidFill>
                  <a:schemeClr val="bg1"/>
                </a:solidFill>
                <a:latin typeface="+mn-lt"/>
              </a:rPr>
              <a:t>DEEPCRAFT™ Studio Accelerators</a:t>
            </a:r>
          </a:p>
          <a:p>
            <a:pPr marL="257175" indent="-257175" defTabSz="518400" eaLnBrk="0" fontAlgn="auto" hangingPunct="0">
              <a:lnSpc>
                <a:spcPct val="120000"/>
              </a:lnSpc>
              <a:spcBef>
                <a:spcPts val="0"/>
              </a:spcBef>
              <a:spcAft>
                <a:spcPts val="720"/>
              </a:spcAft>
              <a:buClr>
                <a:schemeClr val="bg1"/>
              </a:buClr>
            </a:pPr>
            <a:r>
              <a:rPr lang="en-US" sz="1260" kern="0" dirty="0">
                <a:solidFill>
                  <a:schemeClr val="bg1"/>
                </a:solidFill>
                <a:latin typeface="+mn-lt"/>
              </a:rPr>
              <a:t>DEEPCRAFT™ Studio Accelerators are </a:t>
            </a:r>
            <a:r>
              <a:rPr lang="en-US" sz="1260" b="1" kern="0" dirty="0">
                <a:solidFill>
                  <a:schemeClr val="bg1"/>
                </a:solidFill>
                <a:latin typeface="+mn-lt"/>
              </a:rPr>
              <a:t>easily accessible</a:t>
            </a:r>
            <a:r>
              <a:rPr lang="en-US" sz="1260" kern="0" dirty="0">
                <a:solidFill>
                  <a:schemeClr val="bg1"/>
                </a:solidFill>
                <a:latin typeface="+mn-lt"/>
              </a:rPr>
              <a:t> from within DEEPCRAFT™ Studio</a:t>
            </a:r>
          </a:p>
          <a:p>
            <a:pPr marL="257175" indent="-257175" defTabSz="518400" eaLnBrk="0" fontAlgn="auto" hangingPunct="0">
              <a:lnSpc>
                <a:spcPct val="120000"/>
              </a:lnSpc>
              <a:spcBef>
                <a:spcPts val="0"/>
              </a:spcBef>
              <a:spcAft>
                <a:spcPts val="720"/>
              </a:spcAft>
              <a:buClr>
                <a:schemeClr val="bg1"/>
              </a:buClr>
            </a:pPr>
            <a:r>
              <a:rPr lang="en-US" sz="1260" kern="0" dirty="0">
                <a:solidFill>
                  <a:schemeClr val="bg1"/>
                </a:solidFill>
                <a:latin typeface="+mn-lt"/>
              </a:rPr>
              <a:t>Include the </a:t>
            </a:r>
            <a:r>
              <a:rPr lang="en-US" sz="1260" b="1" kern="0" dirty="0">
                <a:solidFill>
                  <a:schemeClr val="bg1"/>
                </a:solidFill>
                <a:latin typeface="+mn-lt"/>
              </a:rPr>
              <a:t>datasets, preprocessing, model architecture and instructions </a:t>
            </a:r>
            <a:r>
              <a:rPr lang="en-US" sz="1260" kern="0" dirty="0">
                <a:solidFill>
                  <a:schemeClr val="bg1"/>
                </a:solidFill>
                <a:latin typeface="+mn-lt"/>
              </a:rPr>
              <a:t>needed to turn them into</a:t>
            </a:r>
            <a:r>
              <a:rPr lang="en-US" sz="1260" b="1" kern="0" dirty="0">
                <a:solidFill>
                  <a:schemeClr val="bg1"/>
                </a:solidFill>
                <a:latin typeface="+mn-lt"/>
              </a:rPr>
              <a:t> production-ready models</a:t>
            </a:r>
          </a:p>
          <a:p>
            <a:pPr marL="257175" indent="-257175" defTabSz="518400" eaLnBrk="0" fontAlgn="auto" hangingPunct="0">
              <a:lnSpc>
                <a:spcPct val="120000"/>
              </a:lnSpc>
              <a:spcBef>
                <a:spcPts val="0"/>
              </a:spcBef>
              <a:spcAft>
                <a:spcPts val="720"/>
              </a:spcAft>
              <a:buClr>
                <a:schemeClr val="bg1"/>
              </a:buClr>
            </a:pPr>
            <a:r>
              <a:rPr lang="en-US" sz="1260" kern="0" dirty="0">
                <a:solidFill>
                  <a:schemeClr val="bg1"/>
                </a:solidFill>
                <a:latin typeface="+mn-lt"/>
              </a:rPr>
              <a:t>A </a:t>
            </a:r>
            <a:r>
              <a:rPr lang="en-US" sz="1260" b="1" kern="0" dirty="0">
                <a:solidFill>
                  <a:schemeClr val="bg1"/>
                </a:solidFill>
                <a:latin typeface="+mn-lt"/>
              </a:rPr>
              <a:t>wide variety of Studio Accelerators are available </a:t>
            </a:r>
            <a:r>
              <a:rPr lang="en-US" sz="1260" kern="0" dirty="0">
                <a:solidFill>
                  <a:schemeClr val="bg1"/>
                </a:solidFill>
                <a:latin typeface="+mn-lt"/>
              </a:rPr>
              <a:t>to inspire and guide you for different use cases and sensors</a:t>
            </a:r>
          </a:p>
          <a:p>
            <a:pPr marL="257175" indent="-257175" defTabSz="518400" eaLnBrk="0" fontAlgn="auto" hangingPunct="0">
              <a:lnSpc>
                <a:spcPct val="120000"/>
              </a:lnSpc>
              <a:spcBef>
                <a:spcPts val="0"/>
              </a:spcBef>
              <a:spcAft>
                <a:spcPts val="720"/>
              </a:spcAft>
              <a:buClr>
                <a:schemeClr val="bg1"/>
              </a:buClr>
            </a:pPr>
            <a:r>
              <a:rPr lang="en-US" sz="1260" kern="0" dirty="0">
                <a:solidFill>
                  <a:schemeClr val="bg1"/>
                </a:solidFill>
                <a:latin typeface="+mn-lt"/>
              </a:rPr>
              <a:t>Studio Accelerators </a:t>
            </a:r>
            <a:r>
              <a:rPr lang="en-US" sz="1260" b="1" kern="0" dirty="0">
                <a:solidFill>
                  <a:schemeClr val="bg1"/>
                </a:solidFill>
                <a:latin typeface="+mn-lt"/>
              </a:rPr>
              <a:t>for any hardware </a:t>
            </a:r>
            <a:r>
              <a:rPr lang="en-US" sz="1260" kern="0" dirty="0">
                <a:solidFill>
                  <a:schemeClr val="bg1"/>
                </a:solidFill>
                <a:latin typeface="+mn-lt"/>
              </a:rPr>
              <a:t>that DEEPCRAFT™ Studio supports</a:t>
            </a:r>
          </a:p>
          <a:p>
            <a:pPr marL="257175" indent="-257175" defTabSz="518400" eaLnBrk="0" fontAlgn="auto" hangingPunct="0">
              <a:lnSpc>
                <a:spcPct val="120000"/>
              </a:lnSpc>
              <a:spcBef>
                <a:spcPts val="0"/>
              </a:spcBef>
              <a:spcAft>
                <a:spcPts val="720"/>
              </a:spcAft>
              <a:buClr>
                <a:schemeClr val="bg1"/>
              </a:buClr>
            </a:pPr>
            <a:r>
              <a:rPr lang="en-US" sz="1260" b="1" kern="0" dirty="0">
                <a:solidFill>
                  <a:schemeClr val="bg1"/>
                </a:solidFill>
                <a:latin typeface="+mn-lt"/>
              </a:rPr>
              <a:t>Open-source models</a:t>
            </a:r>
            <a:r>
              <a:rPr lang="en-US" sz="1260" kern="0" dirty="0">
                <a:solidFill>
                  <a:schemeClr val="bg1"/>
                </a:solidFill>
                <a:latin typeface="+mn-lt"/>
              </a:rPr>
              <a:t> developed by Machine Learning engineers from Infineon and elsewhere, so there are </a:t>
            </a:r>
            <a:r>
              <a:rPr lang="en-US" sz="1260" b="1" kern="0" dirty="0">
                <a:solidFill>
                  <a:schemeClr val="bg1"/>
                </a:solidFill>
                <a:latin typeface="+mn-lt"/>
              </a:rPr>
              <a:t>always new ones released</a:t>
            </a:r>
          </a:p>
        </p:txBody>
      </p:sp>
      <p:sp>
        <p:nvSpPr>
          <p:cNvPr id="30" name="Rectangle 29">
            <a:extLst>
              <a:ext uri="{FF2B5EF4-FFF2-40B4-BE49-F238E27FC236}">
                <a16:creationId xmlns:a16="http://schemas.microsoft.com/office/drawing/2014/main" id="{31F11080-F21A-CB7C-B43B-7B4764F9D51F}"/>
              </a:ext>
            </a:extLst>
          </p:cNvPr>
          <p:cNvSpPr/>
          <p:nvPr>
            <p:custDataLst>
              <p:tags r:id="rId4"/>
            </p:custDataLst>
          </p:nvPr>
        </p:nvSpPr>
        <p:spPr bwMode="auto">
          <a:xfrm>
            <a:off x="5078086" y="1484784"/>
            <a:ext cx="5480374" cy="750827"/>
          </a:xfrm>
          <a:prstGeom prst="rect">
            <a:avLst/>
          </a:prstGeom>
          <a:solidFill>
            <a:schemeClr val="bg1"/>
          </a:solidFill>
          <a:ln w="9525">
            <a:solidFill>
              <a:schemeClr val="accent1"/>
            </a:solidFill>
            <a:miter lim="800000"/>
            <a:headEnd/>
            <a:tailEnd/>
          </a:ln>
        </p:spPr>
        <p:txBody>
          <a:bodyPr wrap="square" lIns="64800" tIns="64800" rIns="64800" bIns="64800" rtlCol="0" anchor="ctr"/>
          <a:lstStyle/>
          <a:p>
            <a:pPr algn="ctr" defTabSz="518400" eaLnBrk="0" hangingPunct="0">
              <a:lnSpc>
                <a:spcPct val="120000"/>
              </a:lnSpc>
            </a:pPr>
            <a:r>
              <a:rPr lang="en-US" b="1" dirty="0">
                <a:solidFill>
                  <a:schemeClr val="tx2"/>
                </a:solidFill>
                <a:latin typeface="+mn-lt"/>
              </a:rPr>
              <a:t>DEEPCRAFT™ Studio Accelerators facilitate the development of custom Edge AI models. Some examples:</a:t>
            </a:r>
          </a:p>
        </p:txBody>
      </p:sp>
      <p:sp>
        <p:nvSpPr>
          <p:cNvPr id="32" name="Title 31">
            <a:extLst>
              <a:ext uri="{FF2B5EF4-FFF2-40B4-BE49-F238E27FC236}">
                <a16:creationId xmlns:a16="http://schemas.microsoft.com/office/drawing/2014/main" id="{E8F4F6AC-3B3F-B94C-BCEA-1163BAE3A1EC}"/>
              </a:ext>
            </a:extLst>
          </p:cNvPr>
          <p:cNvSpPr>
            <a:spLocks noGrp="1"/>
          </p:cNvSpPr>
          <p:nvPr>
            <p:ph type="title"/>
          </p:nvPr>
        </p:nvSpPr>
        <p:spPr>
          <a:xfrm>
            <a:off x="335360" y="188720"/>
            <a:ext cx="10441160" cy="720000"/>
          </a:xfrm>
        </p:spPr>
        <p:txBody>
          <a:bodyPr/>
          <a:lstStyle/>
          <a:p>
            <a:r>
              <a:rPr lang="en-US" dirty="0"/>
              <a:t>AI model development made easier with DEEPCRAFT™ Studio Accelerators</a:t>
            </a:r>
          </a:p>
        </p:txBody>
      </p:sp>
      <p:grpSp>
        <p:nvGrpSpPr>
          <p:cNvPr id="20" name="Group 19">
            <a:extLst>
              <a:ext uri="{FF2B5EF4-FFF2-40B4-BE49-F238E27FC236}">
                <a16:creationId xmlns:a16="http://schemas.microsoft.com/office/drawing/2014/main" id="{8BC25C44-DFA4-5472-2614-A54A2787B042}"/>
              </a:ext>
            </a:extLst>
          </p:cNvPr>
          <p:cNvGrpSpPr/>
          <p:nvPr/>
        </p:nvGrpSpPr>
        <p:grpSpPr>
          <a:xfrm>
            <a:off x="5082907" y="2492896"/>
            <a:ext cx="5475553" cy="432000"/>
            <a:chOff x="5082907" y="2492896"/>
            <a:chExt cx="5475553" cy="432000"/>
          </a:xfrm>
        </p:grpSpPr>
        <p:grpSp>
          <p:nvGrpSpPr>
            <p:cNvPr id="69" name="Group 68">
              <a:extLst>
                <a:ext uri="{FF2B5EF4-FFF2-40B4-BE49-F238E27FC236}">
                  <a16:creationId xmlns:a16="http://schemas.microsoft.com/office/drawing/2014/main" id="{7CFF5996-64D8-F64A-2F18-06136A0AF33B}"/>
                </a:ext>
              </a:extLst>
            </p:cNvPr>
            <p:cNvGrpSpPr/>
            <p:nvPr/>
          </p:nvGrpSpPr>
          <p:grpSpPr>
            <a:xfrm>
              <a:off x="5082907" y="2492896"/>
              <a:ext cx="1620000" cy="432000"/>
              <a:chOff x="241224" y="2767916"/>
              <a:chExt cx="1620000" cy="432000"/>
            </a:xfrm>
          </p:grpSpPr>
          <p:sp>
            <p:nvSpPr>
              <p:cNvPr id="70" name="Rectangle 69">
                <a:extLst>
                  <a:ext uri="{FF2B5EF4-FFF2-40B4-BE49-F238E27FC236}">
                    <a16:creationId xmlns:a16="http://schemas.microsoft.com/office/drawing/2014/main" id="{71EEB931-5545-AB0D-2AB5-F839B10750FF}"/>
                  </a:ext>
                </a:extLst>
              </p:cNvPr>
              <p:cNvSpPr/>
              <p:nvPr/>
            </p:nvSpPr>
            <p:spPr bwMode="auto">
              <a:xfrm>
                <a:off x="241224" y="2767916"/>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Baby Cry Detection</a:t>
                </a:r>
              </a:p>
            </p:txBody>
          </p:sp>
          <p:pic>
            <p:nvPicPr>
              <p:cNvPr id="71" name="Grafik 28">
                <a:extLst>
                  <a:ext uri="{FF2B5EF4-FFF2-40B4-BE49-F238E27FC236}">
                    <a16:creationId xmlns:a16="http://schemas.microsoft.com/office/drawing/2014/main" id="{2EC1E01E-9D1A-9FF9-A570-C09F43DB3719}"/>
                  </a:ext>
                </a:extLst>
              </p:cNvPr>
              <p:cNvPicPr>
                <a:picLocks noChangeAspect="1"/>
              </p:cNvPicPr>
              <p:nvPr/>
            </p:nvPicPr>
            <p:blipFill>
              <a:blip r:embed="rId11"/>
              <a:stretch>
                <a:fillRect/>
              </a:stretch>
            </p:blipFill>
            <p:spPr>
              <a:xfrm>
                <a:off x="1607331" y="2888310"/>
                <a:ext cx="180000" cy="168750"/>
              </a:xfrm>
              <a:prstGeom prst="rect">
                <a:avLst/>
              </a:prstGeom>
            </p:spPr>
          </p:pic>
        </p:grpSp>
        <p:grpSp>
          <p:nvGrpSpPr>
            <p:cNvPr id="51" name="Group 50">
              <a:extLst>
                <a:ext uri="{FF2B5EF4-FFF2-40B4-BE49-F238E27FC236}">
                  <a16:creationId xmlns:a16="http://schemas.microsoft.com/office/drawing/2014/main" id="{8C488109-5456-D4C1-6894-CFA63609D6E9}"/>
                </a:ext>
              </a:extLst>
            </p:cNvPr>
            <p:cNvGrpSpPr/>
            <p:nvPr/>
          </p:nvGrpSpPr>
          <p:grpSpPr>
            <a:xfrm>
              <a:off x="8938460" y="2492896"/>
              <a:ext cx="1620000" cy="432000"/>
              <a:chOff x="221588" y="4928585"/>
              <a:chExt cx="1620000" cy="432000"/>
            </a:xfrm>
          </p:grpSpPr>
          <p:sp>
            <p:nvSpPr>
              <p:cNvPr id="52" name="Rectangle 51">
                <a:extLst>
                  <a:ext uri="{FF2B5EF4-FFF2-40B4-BE49-F238E27FC236}">
                    <a16:creationId xmlns:a16="http://schemas.microsoft.com/office/drawing/2014/main" id="{781A2D12-BA05-998A-9C90-A06894EFBD37}"/>
                  </a:ext>
                </a:extLst>
              </p:cNvPr>
              <p:cNvSpPr/>
              <p:nvPr/>
            </p:nvSpPr>
            <p:spPr bwMode="auto">
              <a:xfrm>
                <a:off x="221588" y="4928585"/>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Fall Detection</a:t>
                </a:r>
                <a:endParaRPr lang="en-US" sz="1100" baseline="0" dirty="0">
                  <a:solidFill>
                    <a:schemeClr val="tx2"/>
                  </a:solidFill>
                  <a:latin typeface="+mn-lt"/>
                  <a:ea typeface="+mn-ea"/>
                  <a:cs typeface="+mn-cs"/>
                </a:endParaRPr>
              </a:p>
            </p:txBody>
          </p:sp>
          <p:pic>
            <p:nvPicPr>
              <p:cNvPr id="53" name="Picture 52" descr="A person with arms raised and waves in the air&#10;&#10;Description automatically generated">
                <a:extLst>
                  <a:ext uri="{FF2B5EF4-FFF2-40B4-BE49-F238E27FC236}">
                    <a16:creationId xmlns:a16="http://schemas.microsoft.com/office/drawing/2014/main" id="{3914E022-A901-6224-8E29-F4B73D33746F}"/>
                  </a:ext>
                </a:extLst>
              </p:cNvPr>
              <p:cNvPicPr>
                <a:picLocks noChangeAspect="1"/>
              </p:cNvPicPr>
              <p:nvPr/>
            </p:nvPicPr>
            <p:blipFill>
              <a:blip r:embed="rId12"/>
              <a:stretch>
                <a:fillRect/>
              </a:stretch>
            </p:blipFill>
            <p:spPr>
              <a:xfrm>
                <a:off x="1587011" y="5054585"/>
                <a:ext cx="180000" cy="180000"/>
              </a:xfrm>
              <a:prstGeom prst="rect">
                <a:avLst/>
              </a:prstGeom>
            </p:spPr>
          </p:pic>
        </p:grpSp>
        <p:grpSp>
          <p:nvGrpSpPr>
            <p:cNvPr id="60" name="Group 59">
              <a:extLst>
                <a:ext uri="{FF2B5EF4-FFF2-40B4-BE49-F238E27FC236}">
                  <a16:creationId xmlns:a16="http://schemas.microsoft.com/office/drawing/2014/main" id="{7201D55B-8A53-C9F7-C747-E220279EC8AD}"/>
                </a:ext>
              </a:extLst>
            </p:cNvPr>
            <p:cNvGrpSpPr/>
            <p:nvPr/>
          </p:nvGrpSpPr>
          <p:grpSpPr>
            <a:xfrm>
              <a:off x="7014372" y="2492896"/>
              <a:ext cx="1620000" cy="432000"/>
              <a:chOff x="220904" y="4433380"/>
              <a:chExt cx="1620000" cy="432000"/>
            </a:xfrm>
          </p:grpSpPr>
          <p:sp>
            <p:nvSpPr>
              <p:cNvPr id="61" name="Rectangle 60">
                <a:extLst>
                  <a:ext uri="{FF2B5EF4-FFF2-40B4-BE49-F238E27FC236}">
                    <a16:creationId xmlns:a16="http://schemas.microsoft.com/office/drawing/2014/main" id="{71861150-6274-C8EF-A0BC-3FB72261E8EF}"/>
                  </a:ext>
                </a:extLst>
              </p:cNvPr>
              <p:cNvSpPr/>
              <p:nvPr/>
            </p:nvSpPr>
            <p:spPr bwMode="auto">
              <a:xfrm>
                <a:off x="220904" y="4433380"/>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Home Sounds Detection</a:t>
                </a:r>
                <a:endParaRPr lang="en-US" sz="1100" baseline="0" dirty="0">
                  <a:solidFill>
                    <a:schemeClr val="tx2"/>
                  </a:solidFill>
                  <a:latin typeface="+mn-lt"/>
                  <a:ea typeface="+mn-ea"/>
                  <a:cs typeface="+mn-cs"/>
                </a:endParaRPr>
              </a:p>
            </p:txBody>
          </p:sp>
          <p:pic>
            <p:nvPicPr>
              <p:cNvPr id="62" name="Grafik 28">
                <a:extLst>
                  <a:ext uri="{FF2B5EF4-FFF2-40B4-BE49-F238E27FC236}">
                    <a16:creationId xmlns:a16="http://schemas.microsoft.com/office/drawing/2014/main" id="{EA8299F1-302E-B0FD-D0BF-01BC42CC2B55}"/>
                  </a:ext>
                </a:extLst>
              </p:cNvPr>
              <p:cNvPicPr>
                <a:picLocks noChangeAspect="1"/>
              </p:cNvPicPr>
              <p:nvPr/>
            </p:nvPicPr>
            <p:blipFill>
              <a:blip r:embed="rId11"/>
              <a:stretch>
                <a:fillRect/>
              </a:stretch>
            </p:blipFill>
            <p:spPr>
              <a:xfrm>
                <a:off x="1587011" y="4561800"/>
                <a:ext cx="180000" cy="180000"/>
              </a:xfrm>
              <a:prstGeom prst="rect">
                <a:avLst/>
              </a:prstGeom>
            </p:spPr>
          </p:pic>
        </p:grpSp>
      </p:grpSp>
      <p:grpSp>
        <p:nvGrpSpPr>
          <p:cNvPr id="21" name="Group 20">
            <a:extLst>
              <a:ext uri="{FF2B5EF4-FFF2-40B4-BE49-F238E27FC236}">
                <a16:creationId xmlns:a16="http://schemas.microsoft.com/office/drawing/2014/main" id="{019188F0-BF29-D3BB-8742-B446BAB30D9B}"/>
              </a:ext>
            </a:extLst>
          </p:cNvPr>
          <p:cNvGrpSpPr/>
          <p:nvPr/>
        </p:nvGrpSpPr>
        <p:grpSpPr>
          <a:xfrm>
            <a:off x="5082907" y="3184173"/>
            <a:ext cx="5475553" cy="432000"/>
            <a:chOff x="5082907" y="3212976"/>
            <a:chExt cx="5475553" cy="432000"/>
          </a:xfrm>
        </p:grpSpPr>
        <p:grpSp>
          <p:nvGrpSpPr>
            <p:cNvPr id="54" name="Group 53">
              <a:extLst>
                <a:ext uri="{FF2B5EF4-FFF2-40B4-BE49-F238E27FC236}">
                  <a16:creationId xmlns:a16="http://schemas.microsoft.com/office/drawing/2014/main" id="{7CC989E4-9A46-0A01-78D8-0DC6B7CCB223}"/>
                </a:ext>
              </a:extLst>
            </p:cNvPr>
            <p:cNvGrpSpPr/>
            <p:nvPr/>
          </p:nvGrpSpPr>
          <p:grpSpPr>
            <a:xfrm>
              <a:off x="5082907" y="3212976"/>
              <a:ext cx="1620000" cy="432000"/>
              <a:chOff x="220904" y="1748014"/>
              <a:chExt cx="1620000" cy="432000"/>
            </a:xfrm>
          </p:grpSpPr>
          <p:sp>
            <p:nvSpPr>
              <p:cNvPr id="55" name="Rectangle 54">
                <a:extLst>
                  <a:ext uri="{FF2B5EF4-FFF2-40B4-BE49-F238E27FC236}">
                    <a16:creationId xmlns:a16="http://schemas.microsoft.com/office/drawing/2014/main" id="{92FFCC21-1954-C287-124E-0429CFDE820F}"/>
                  </a:ext>
                </a:extLst>
              </p:cNvPr>
              <p:cNvSpPr/>
              <p:nvPr/>
            </p:nvSpPr>
            <p:spPr bwMode="auto">
              <a:xfrm>
                <a:off x="220904" y="1748014"/>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Gunshot Detection</a:t>
                </a:r>
                <a:endParaRPr lang="en-US" sz="1100" baseline="0" dirty="0">
                  <a:solidFill>
                    <a:schemeClr val="tx2"/>
                  </a:solidFill>
                  <a:latin typeface="+mn-lt"/>
                  <a:ea typeface="+mn-ea"/>
                  <a:cs typeface="+mn-cs"/>
                </a:endParaRPr>
              </a:p>
            </p:txBody>
          </p:sp>
          <p:pic>
            <p:nvPicPr>
              <p:cNvPr id="56" name="Grafik 28">
                <a:extLst>
                  <a:ext uri="{FF2B5EF4-FFF2-40B4-BE49-F238E27FC236}">
                    <a16:creationId xmlns:a16="http://schemas.microsoft.com/office/drawing/2014/main" id="{870BAD4E-B49F-11C5-0BD0-0ADA1F3313E9}"/>
                  </a:ext>
                </a:extLst>
              </p:cNvPr>
              <p:cNvPicPr>
                <a:picLocks noChangeAspect="1"/>
              </p:cNvPicPr>
              <p:nvPr/>
            </p:nvPicPr>
            <p:blipFill>
              <a:blip r:embed="rId11"/>
              <a:stretch>
                <a:fillRect/>
              </a:stretch>
            </p:blipFill>
            <p:spPr>
              <a:xfrm>
                <a:off x="1587011" y="1876434"/>
                <a:ext cx="180000" cy="180000"/>
              </a:xfrm>
              <a:prstGeom prst="rect">
                <a:avLst/>
              </a:prstGeom>
            </p:spPr>
          </p:pic>
        </p:grpSp>
        <p:grpSp>
          <p:nvGrpSpPr>
            <p:cNvPr id="35" name="Group 34">
              <a:extLst>
                <a:ext uri="{FF2B5EF4-FFF2-40B4-BE49-F238E27FC236}">
                  <a16:creationId xmlns:a16="http://schemas.microsoft.com/office/drawing/2014/main" id="{D8C840D8-A3E7-DF57-7898-55830FACB328}"/>
                </a:ext>
              </a:extLst>
            </p:cNvPr>
            <p:cNvGrpSpPr/>
            <p:nvPr/>
          </p:nvGrpSpPr>
          <p:grpSpPr>
            <a:xfrm>
              <a:off x="8938460" y="3212976"/>
              <a:ext cx="1620000" cy="432000"/>
              <a:chOff x="8580456" y="3858344"/>
              <a:chExt cx="1620000" cy="432000"/>
            </a:xfrm>
          </p:grpSpPr>
          <p:sp>
            <p:nvSpPr>
              <p:cNvPr id="36" name="Rectangle 35">
                <a:extLst>
                  <a:ext uri="{FF2B5EF4-FFF2-40B4-BE49-F238E27FC236}">
                    <a16:creationId xmlns:a16="http://schemas.microsoft.com/office/drawing/2014/main" id="{765102E6-6B0A-2A78-668B-B897D025F16A}"/>
                  </a:ext>
                </a:extLst>
              </p:cNvPr>
              <p:cNvSpPr/>
              <p:nvPr/>
            </p:nvSpPr>
            <p:spPr bwMode="auto">
              <a:xfrm>
                <a:off x="8580456" y="3858344"/>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Human Activity Detection</a:t>
                </a:r>
                <a:endParaRPr lang="en-US" sz="1100" baseline="0" dirty="0">
                  <a:solidFill>
                    <a:schemeClr val="tx2"/>
                  </a:solidFill>
                  <a:latin typeface="+mn-lt"/>
                  <a:ea typeface="+mn-ea"/>
                  <a:cs typeface="+mn-cs"/>
                </a:endParaRPr>
              </a:p>
            </p:txBody>
          </p:sp>
          <p:pic>
            <p:nvPicPr>
              <p:cNvPr id="37" name="Picture 36" descr="A person with arms raised and waves in the air&#10;&#10;Description automatically generated">
                <a:extLst>
                  <a:ext uri="{FF2B5EF4-FFF2-40B4-BE49-F238E27FC236}">
                    <a16:creationId xmlns:a16="http://schemas.microsoft.com/office/drawing/2014/main" id="{7A86CE30-8953-C21D-FE92-AEE40070CB8B}"/>
                  </a:ext>
                </a:extLst>
              </p:cNvPr>
              <p:cNvPicPr>
                <a:picLocks noChangeAspect="1"/>
              </p:cNvPicPr>
              <p:nvPr/>
            </p:nvPicPr>
            <p:blipFill>
              <a:blip r:embed="rId12"/>
              <a:stretch>
                <a:fillRect/>
              </a:stretch>
            </p:blipFill>
            <p:spPr>
              <a:xfrm>
                <a:off x="9948428" y="3984344"/>
                <a:ext cx="180000" cy="180000"/>
              </a:xfrm>
              <a:prstGeom prst="rect">
                <a:avLst/>
              </a:prstGeom>
            </p:spPr>
          </p:pic>
        </p:grpSp>
        <p:grpSp>
          <p:nvGrpSpPr>
            <p:cNvPr id="63" name="Group 62">
              <a:extLst>
                <a:ext uri="{FF2B5EF4-FFF2-40B4-BE49-F238E27FC236}">
                  <a16:creationId xmlns:a16="http://schemas.microsoft.com/office/drawing/2014/main" id="{B4FF85FF-180D-1370-F0A7-529544D06A4B}"/>
                </a:ext>
              </a:extLst>
            </p:cNvPr>
            <p:cNvGrpSpPr/>
            <p:nvPr/>
          </p:nvGrpSpPr>
          <p:grpSpPr>
            <a:xfrm>
              <a:off x="7014372" y="3212976"/>
              <a:ext cx="1620000" cy="432000"/>
              <a:chOff x="220904" y="5419478"/>
              <a:chExt cx="1620000" cy="432000"/>
            </a:xfrm>
          </p:grpSpPr>
          <p:sp>
            <p:nvSpPr>
              <p:cNvPr id="64" name="Rectangle 63">
                <a:extLst>
                  <a:ext uri="{FF2B5EF4-FFF2-40B4-BE49-F238E27FC236}">
                    <a16:creationId xmlns:a16="http://schemas.microsoft.com/office/drawing/2014/main" id="{CC02F3CC-DFA2-A952-7C63-9A31CCAD43F8}"/>
                  </a:ext>
                </a:extLst>
              </p:cNvPr>
              <p:cNvSpPr/>
              <p:nvPr/>
            </p:nvSpPr>
            <p:spPr bwMode="auto">
              <a:xfrm>
                <a:off x="220904" y="5419478"/>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Siren Detection</a:t>
                </a:r>
                <a:endParaRPr lang="en-US" sz="1100" baseline="0" dirty="0">
                  <a:solidFill>
                    <a:schemeClr val="tx2"/>
                  </a:solidFill>
                  <a:latin typeface="+mn-lt"/>
                  <a:ea typeface="+mn-ea"/>
                  <a:cs typeface="+mn-cs"/>
                </a:endParaRPr>
              </a:p>
            </p:txBody>
          </p:sp>
          <p:pic>
            <p:nvPicPr>
              <p:cNvPr id="65" name="Grafik 28">
                <a:extLst>
                  <a:ext uri="{FF2B5EF4-FFF2-40B4-BE49-F238E27FC236}">
                    <a16:creationId xmlns:a16="http://schemas.microsoft.com/office/drawing/2014/main" id="{59B249C3-FBCF-29B3-D900-00B37BF26F40}"/>
                  </a:ext>
                </a:extLst>
              </p:cNvPr>
              <p:cNvPicPr>
                <a:picLocks noChangeAspect="1"/>
              </p:cNvPicPr>
              <p:nvPr/>
            </p:nvPicPr>
            <p:blipFill>
              <a:blip r:embed="rId11"/>
              <a:stretch>
                <a:fillRect/>
              </a:stretch>
            </p:blipFill>
            <p:spPr>
              <a:xfrm>
                <a:off x="1587011" y="5547898"/>
                <a:ext cx="180000" cy="180000"/>
              </a:xfrm>
              <a:prstGeom prst="rect">
                <a:avLst/>
              </a:prstGeom>
            </p:spPr>
          </p:pic>
        </p:grpSp>
      </p:grpSp>
      <p:grpSp>
        <p:nvGrpSpPr>
          <p:cNvPr id="22" name="Group 21">
            <a:extLst>
              <a:ext uri="{FF2B5EF4-FFF2-40B4-BE49-F238E27FC236}">
                <a16:creationId xmlns:a16="http://schemas.microsoft.com/office/drawing/2014/main" id="{9F985975-7D20-F984-FD1F-345A6AC2CBD4}"/>
              </a:ext>
            </a:extLst>
          </p:cNvPr>
          <p:cNvGrpSpPr/>
          <p:nvPr/>
        </p:nvGrpSpPr>
        <p:grpSpPr>
          <a:xfrm>
            <a:off x="5082907" y="3875450"/>
            <a:ext cx="5475553" cy="432000"/>
            <a:chOff x="5082907" y="3933056"/>
            <a:chExt cx="5475553" cy="432000"/>
          </a:xfrm>
        </p:grpSpPr>
        <p:grpSp>
          <p:nvGrpSpPr>
            <p:cNvPr id="57" name="Group 56">
              <a:extLst>
                <a:ext uri="{FF2B5EF4-FFF2-40B4-BE49-F238E27FC236}">
                  <a16:creationId xmlns:a16="http://schemas.microsoft.com/office/drawing/2014/main" id="{FBEA0D1F-B60D-6B10-8CF6-E4D0023EEE1E}"/>
                </a:ext>
              </a:extLst>
            </p:cNvPr>
            <p:cNvGrpSpPr/>
            <p:nvPr/>
          </p:nvGrpSpPr>
          <p:grpSpPr>
            <a:xfrm>
              <a:off x="5082907" y="3933056"/>
              <a:ext cx="1620000" cy="432000"/>
              <a:chOff x="221588" y="3337575"/>
              <a:chExt cx="1620000" cy="432000"/>
            </a:xfrm>
          </p:grpSpPr>
          <p:sp>
            <p:nvSpPr>
              <p:cNvPr id="58" name="Rectangle 57">
                <a:extLst>
                  <a:ext uri="{FF2B5EF4-FFF2-40B4-BE49-F238E27FC236}">
                    <a16:creationId xmlns:a16="http://schemas.microsoft.com/office/drawing/2014/main" id="{A603B08A-E28B-2E19-7153-B607431B4DAC}"/>
                  </a:ext>
                </a:extLst>
              </p:cNvPr>
              <p:cNvSpPr/>
              <p:nvPr/>
            </p:nvSpPr>
            <p:spPr bwMode="auto">
              <a:xfrm>
                <a:off x="221588" y="3337575"/>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Chainsaw Detection</a:t>
                </a:r>
              </a:p>
            </p:txBody>
          </p:sp>
          <p:pic>
            <p:nvPicPr>
              <p:cNvPr id="59" name="Grafik 28">
                <a:extLst>
                  <a:ext uri="{FF2B5EF4-FFF2-40B4-BE49-F238E27FC236}">
                    <a16:creationId xmlns:a16="http://schemas.microsoft.com/office/drawing/2014/main" id="{4B893A4B-BDB7-DABF-C927-1132F7348AD8}"/>
                  </a:ext>
                </a:extLst>
              </p:cNvPr>
              <p:cNvPicPr>
                <a:picLocks noChangeAspect="1"/>
              </p:cNvPicPr>
              <p:nvPr/>
            </p:nvPicPr>
            <p:blipFill>
              <a:blip r:embed="rId11"/>
              <a:stretch>
                <a:fillRect/>
              </a:stretch>
            </p:blipFill>
            <p:spPr>
              <a:xfrm>
                <a:off x="1587011" y="3465995"/>
                <a:ext cx="180000" cy="180000"/>
              </a:xfrm>
              <a:prstGeom prst="rect">
                <a:avLst/>
              </a:prstGeom>
            </p:spPr>
          </p:pic>
        </p:grpSp>
        <p:grpSp>
          <p:nvGrpSpPr>
            <p:cNvPr id="72" name="Group 71">
              <a:extLst>
                <a:ext uri="{FF2B5EF4-FFF2-40B4-BE49-F238E27FC236}">
                  <a16:creationId xmlns:a16="http://schemas.microsoft.com/office/drawing/2014/main" id="{C53635E2-FED0-77C0-EA6C-FCF6F19B881A}"/>
                </a:ext>
              </a:extLst>
            </p:cNvPr>
            <p:cNvGrpSpPr/>
            <p:nvPr/>
          </p:nvGrpSpPr>
          <p:grpSpPr>
            <a:xfrm>
              <a:off x="8938460" y="3933056"/>
              <a:ext cx="1620000" cy="432000"/>
              <a:chOff x="8580456" y="5007767"/>
              <a:chExt cx="1620000" cy="432000"/>
            </a:xfrm>
          </p:grpSpPr>
          <p:sp>
            <p:nvSpPr>
              <p:cNvPr id="73" name="Rectangle 72">
                <a:extLst>
                  <a:ext uri="{FF2B5EF4-FFF2-40B4-BE49-F238E27FC236}">
                    <a16:creationId xmlns:a16="http://schemas.microsoft.com/office/drawing/2014/main" id="{86AFC053-D8DE-1573-B352-F3EB6653DE99}"/>
                  </a:ext>
                </a:extLst>
              </p:cNvPr>
              <p:cNvSpPr/>
              <p:nvPr/>
            </p:nvSpPr>
            <p:spPr bwMode="auto">
              <a:xfrm>
                <a:off x="8580456" y="5007767"/>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Drill Material </a:t>
                </a:r>
              </a:p>
              <a:p>
                <a:pPr eaLnBrk="0" hangingPunct="0"/>
                <a:r>
                  <a:rPr lang="en-US" sz="1100" baseline="0" dirty="0">
                    <a:solidFill>
                      <a:schemeClr val="tx2"/>
                    </a:solidFill>
                    <a:latin typeface="+mn-lt"/>
                    <a:ea typeface="+mn-ea"/>
                    <a:cs typeface="+mn-cs"/>
                  </a:rPr>
                  <a:t>Detection</a:t>
                </a:r>
              </a:p>
            </p:txBody>
          </p:sp>
          <p:pic>
            <p:nvPicPr>
              <p:cNvPr id="74" name="Picture 73" descr="A person with arms raised and waves in the air&#10;&#10;Description automatically generated">
                <a:extLst>
                  <a:ext uri="{FF2B5EF4-FFF2-40B4-BE49-F238E27FC236}">
                    <a16:creationId xmlns:a16="http://schemas.microsoft.com/office/drawing/2014/main" id="{47D30F44-B117-14C7-1527-33CCB07083FD}"/>
                  </a:ext>
                </a:extLst>
              </p:cNvPr>
              <p:cNvPicPr>
                <a:picLocks noChangeAspect="1"/>
              </p:cNvPicPr>
              <p:nvPr/>
            </p:nvPicPr>
            <p:blipFill>
              <a:blip r:embed="rId12"/>
              <a:stretch>
                <a:fillRect/>
              </a:stretch>
            </p:blipFill>
            <p:spPr>
              <a:xfrm>
                <a:off x="9948428" y="5133767"/>
                <a:ext cx="180000" cy="180000"/>
              </a:xfrm>
              <a:prstGeom prst="rect">
                <a:avLst/>
              </a:prstGeom>
            </p:spPr>
          </p:pic>
        </p:grpSp>
        <p:grpSp>
          <p:nvGrpSpPr>
            <p:cNvPr id="66" name="Group 65">
              <a:extLst>
                <a:ext uri="{FF2B5EF4-FFF2-40B4-BE49-F238E27FC236}">
                  <a16:creationId xmlns:a16="http://schemas.microsoft.com/office/drawing/2014/main" id="{C2E37C75-7125-9B0E-3A63-ED8BDA89F24C}"/>
                </a:ext>
              </a:extLst>
            </p:cNvPr>
            <p:cNvGrpSpPr/>
            <p:nvPr/>
          </p:nvGrpSpPr>
          <p:grpSpPr>
            <a:xfrm>
              <a:off x="7014372" y="3933056"/>
              <a:ext cx="1620000" cy="432000"/>
              <a:chOff x="4583832" y="4241484"/>
              <a:chExt cx="1620000" cy="432000"/>
            </a:xfrm>
          </p:grpSpPr>
          <p:sp>
            <p:nvSpPr>
              <p:cNvPr id="67" name="Rectangle 66">
                <a:extLst>
                  <a:ext uri="{FF2B5EF4-FFF2-40B4-BE49-F238E27FC236}">
                    <a16:creationId xmlns:a16="http://schemas.microsoft.com/office/drawing/2014/main" id="{3E911E4C-792F-AFA1-9367-4DD8489D0583}"/>
                  </a:ext>
                </a:extLst>
              </p:cNvPr>
              <p:cNvSpPr/>
              <p:nvPr/>
            </p:nvSpPr>
            <p:spPr bwMode="auto">
              <a:xfrm>
                <a:off x="4583832" y="4241484"/>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Drill Material</a:t>
                </a:r>
              </a:p>
              <a:p>
                <a:pPr eaLnBrk="0" hangingPunct="0"/>
                <a:r>
                  <a:rPr lang="en-US" sz="1100" dirty="0">
                    <a:solidFill>
                      <a:schemeClr val="tx2"/>
                    </a:solidFill>
                    <a:latin typeface="+mn-lt"/>
                  </a:rPr>
                  <a:t>Detection</a:t>
                </a:r>
                <a:endParaRPr lang="en-US" sz="1100" baseline="0" dirty="0">
                  <a:solidFill>
                    <a:schemeClr val="tx2"/>
                  </a:solidFill>
                  <a:latin typeface="+mn-lt"/>
                  <a:ea typeface="+mn-ea"/>
                  <a:cs typeface="+mn-cs"/>
                </a:endParaRPr>
              </a:p>
            </p:txBody>
          </p:sp>
          <p:pic>
            <p:nvPicPr>
              <p:cNvPr id="68" name="Grafik 28">
                <a:extLst>
                  <a:ext uri="{FF2B5EF4-FFF2-40B4-BE49-F238E27FC236}">
                    <a16:creationId xmlns:a16="http://schemas.microsoft.com/office/drawing/2014/main" id="{15CDAD82-5415-3E9D-03CB-0A929FB52F51}"/>
                  </a:ext>
                </a:extLst>
              </p:cNvPr>
              <p:cNvPicPr>
                <a:picLocks noChangeAspect="1"/>
              </p:cNvPicPr>
              <p:nvPr/>
            </p:nvPicPr>
            <p:blipFill>
              <a:blip r:embed="rId11"/>
              <a:stretch>
                <a:fillRect/>
              </a:stretch>
            </p:blipFill>
            <p:spPr>
              <a:xfrm>
                <a:off x="5949255" y="4369904"/>
                <a:ext cx="180000" cy="180000"/>
              </a:xfrm>
              <a:prstGeom prst="rect">
                <a:avLst/>
              </a:prstGeom>
            </p:spPr>
          </p:pic>
        </p:grpSp>
      </p:grpSp>
      <p:grpSp>
        <p:nvGrpSpPr>
          <p:cNvPr id="23" name="Group 22">
            <a:extLst>
              <a:ext uri="{FF2B5EF4-FFF2-40B4-BE49-F238E27FC236}">
                <a16:creationId xmlns:a16="http://schemas.microsoft.com/office/drawing/2014/main" id="{643FFD68-EF0B-BC7A-4251-A349D35B3E32}"/>
              </a:ext>
            </a:extLst>
          </p:cNvPr>
          <p:cNvGrpSpPr/>
          <p:nvPr/>
        </p:nvGrpSpPr>
        <p:grpSpPr>
          <a:xfrm>
            <a:off x="5082907" y="4566727"/>
            <a:ext cx="5475553" cy="432000"/>
            <a:chOff x="5082907" y="4653136"/>
            <a:chExt cx="5475553" cy="432000"/>
          </a:xfrm>
        </p:grpSpPr>
        <p:grpSp>
          <p:nvGrpSpPr>
            <p:cNvPr id="38" name="Group 37">
              <a:extLst>
                <a:ext uri="{FF2B5EF4-FFF2-40B4-BE49-F238E27FC236}">
                  <a16:creationId xmlns:a16="http://schemas.microsoft.com/office/drawing/2014/main" id="{8BB336D8-8A70-3EE6-1968-256F3F020B5E}"/>
                </a:ext>
              </a:extLst>
            </p:cNvPr>
            <p:cNvGrpSpPr/>
            <p:nvPr/>
          </p:nvGrpSpPr>
          <p:grpSpPr>
            <a:xfrm>
              <a:off x="5082907" y="4653136"/>
              <a:ext cx="1620000" cy="432000"/>
              <a:chOff x="8580456" y="2708920"/>
              <a:chExt cx="1620000" cy="432000"/>
            </a:xfrm>
          </p:grpSpPr>
          <p:sp>
            <p:nvSpPr>
              <p:cNvPr id="39" name="Rectangle 38">
                <a:extLst>
                  <a:ext uri="{FF2B5EF4-FFF2-40B4-BE49-F238E27FC236}">
                    <a16:creationId xmlns:a16="http://schemas.microsoft.com/office/drawing/2014/main" id="{D7FD98F9-FF33-30FD-57C1-C7570230219E}"/>
                  </a:ext>
                </a:extLst>
              </p:cNvPr>
              <p:cNvSpPr/>
              <p:nvPr/>
            </p:nvSpPr>
            <p:spPr bwMode="auto">
              <a:xfrm>
                <a:off x="8580456" y="2708920"/>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Keyword Spotter</a:t>
                </a:r>
                <a:endParaRPr lang="en-US" sz="1100" baseline="0" dirty="0">
                  <a:solidFill>
                    <a:schemeClr val="tx2"/>
                  </a:solidFill>
                  <a:latin typeface="+mn-lt"/>
                  <a:ea typeface="+mn-ea"/>
                  <a:cs typeface="+mn-cs"/>
                </a:endParaRPr>
              </a:p>
            </p:txBody>
          </p:sp>
          <p:pic>
            <p:nvPicPr>
              <p:cNvPr id="40" name="Grafik 28">
                <a:extLst>
                  <a:ext uri="{FF2B5EF4-FFF2-40B4-BE49-F238E27FC236}">
                    <a16:creationId xmlns:a16="http://schemas.microsoft.com/office/drawing/2014/main" id="{1E58DEE2-4ABF-E066-E703-A02CD6FDD247}"/>
                  </a:ext>
                </a:extLst>
              </p:cNvPr>
              <p:cNvPicPr>
                <a:picLocks noChangeAspect="1"/>
              </p:cNvPicPr>
              <p:nvPr/>
            </p:nvPicPr>
            <p:blipFill>
              <a:blip r:embed="rId11"/>
              <a:stretch>
                <a:fillRect/>
              </a:stretch>
            </p:blipFill>
            <p:spPr>
              <a:xfrm>
                <a:off x="9948428" y="2829314"/>
                <a:ext cx="180000" cy="180000"/>
              </a:xfrm>
              <a:prstGeom prst="rect">
                <a:avLst/>
              </a:prstGeom>
            </p:spPr>
          </p:pic>
        </p:grpSp>
        <p:grpSp>
          <p:nvGrpSpPr>
            <p:cNvPr id="31" name="Group 30">
              <a:extLst>
                <a:ext uri="{FF2B5EF4-FFF2-40B4-BE49-F238E27FC236}">
                  <a16:creationId xmlns:a16="http://schemas.microsoft.com/office/drawing/2014/main" id="{D3024466-CBE6-52FF-9AD4-E26974EEA8BC}"/>
                </a:ext>
              </a:extLst>
            </p:cNvPr>
            <p:cNvGrpSpPr/>
            <p:nvPr/>
          </p:nvGrpSpPr>
          <p:grpSpPr>
            <a:xfrm>
              <a:off x="8938460" y="4653136"/>
              <a:ext cx="1620000" cy="432000"/>
              <a:chOff x="8580456" y="5007767"/>
              <a:chExt cx="1620000" cy="432000"/>
            </a:xfrm>
          </p:grpSpPr>
          <p:sp>
            <p:nvSpPr>
              <p:cNvPr id="33" name="Rectangle 32">
                <a:extLst>
                  <a:ext uri="{FF2B5EF4-FFF2-40B4-BE49-F238E27FC236}">
                    <a16:creationId xmlns:a16="http://schemas.microsoft.com/office/drawing/2014/main" id="{BAA956ED-E850-68CF-E79D-E6C7A0B4DFE8}"/>
                  </a:ext>
                </a:extLst>
              </p:cNvPr>
              <p:cNvSpPr/>
              <p:nvPr/>
            </p:nvSpPr>
            <p:spPr bwMode="auto">
              <a:xfrm>
                <a:off x="8580456" y="5007767"/>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Fan Anomaly</a:t>
                </a:r>
              </a:p>
              <a:p>
                <a:pPr eaLnBrk="0" hangingPunct="0"/>
                <a:r>
                  <a:rPr lang="en-US" sz="1100" dirty="0">
                    <a:solidFill>
                      <a:schemeClr val="tx2"/>
                    </a:solidFill>
                    <a:latin typeface="+mn-lt"/>
                  </a:rPr>
                  <a:t>Detection</a:t>
                </a:r>
                <a:endParaRPr lang="en-US" sz="1100" baseline="0" dirty="0">
                  <a:solidFill>
                    <a:schemeClr val="tx2"/>
                  </a:solidFill>
                  <a:latin typeface="+mn-lt"/>
                  <a:ea typeface="+mn-ea"/>
                  <a:cs typeface="+mn-cs"/>
                </a:endParaRPr>
              </a:p>
            </p:txBody>
          </p:sp>
          <p:pic>
            <p:nvPicPr>
              <p:cNvPr id="34" name="Picture 33" descr="A person with arms raised and waves in the air&#10;&#10;Description automatically generated">
                <a:extLst>
                  <a:ext uri="{FF2B5EF4-FFF2-40B4-BE49-F238E27FC236}">
                    <a16:creationId xmlns:a16="http://schemas.microsoft.com/office/drawing/2014/main" id="{053D9653-48E2-9F92-571D-4DCBF9AFD1DE}"/>
                  </a:ext>
                </a:extLst>
              </p:cNvPr>
              <p:cNvPicPr>
                <a:picLocks noChangeAspect="1"/>
              </p:cNvPicPr>
              <p:nvPr/>
            </p:nvPicPr>
            <p:blipFill>
              <a:blip r:embed="rId12"/>
              <a:stretch>
                <a:fillRect/>
              </a:stretch>
            </p:blipFill>
            <p:spPr>
              <a:xfrm>
                <a:off x="9948428" y="5133767"/>
                <a:ext cx="180000" cy="180000"/>
              </a:xfrm>
              <a:prstGeom prst="rect">
                <a:avLst/>
              </a:prstGeom>
            </p:spPr>
          </p:pic>
        </p:grpSp>
        <p:grpSp>
          <p:nvGrpSpPr>
            <p:cNvPr id="75" name="Group 74">
              <a:extLst>
                <a:ext uri="{FF2B5EF4-FFF2-40B4-BE49-F238E27FC236}">
                  <a16:creationId xmlns:a16="http://schemas.microsoft.com/office/drawing/2014/main" id="{3BEE1068-30E8-3D16-12CE-8CF15500948C}"/>
                </a:ext>
              </a:extLst>
            </p:cNvPr>
            <p:cNvGrpSpPr/>
            <p:nvPr/>
          </p:nvGrpSpPr>
          <p:grpSpPr>
            <a:xfrm>
              <a:off x="7014372" y="4653136"/>
              <a:ext cx="1620000" cy="432000"/>
              <a:chOff x="4583832" y="5007767"/>
              <a:chExt cx="1620000" cy="432000"/>
            </a:xfrm>
          </p:grpSpPr>
          <p:sp>
            <p:nvSpPr>
              <p:cNvPr id="76" name="Rectangle 75">
                <a:extLst>
                  <a:ext uri="{FF2B5EF4-FFF2-40B4-BE49-F238E27FC236}">
                    <a16:creationId xmlns:a16="http://schemas.microsoft.com/office/drawing/2014/main" id="{A3E84243-62A8-F362-9A41-45FA62F2C17D}"/>
                  </a:ext>
                </a:extLst>
              </p:cNvPr>
              <p:cNvSpPr/>
              <p:nvPr/>
            </p:nvSpPr>
            <p:spPr bwMode="auto">
              <a:xfrm>
                <a:off x="4583832" y="5007767"/>
                <a:ext cx="1620000" cy="432000"/>
              </a:xfrm>
              <a:prstGeom prst="rect">
                <a:avLst/>
              </a:prstGeom>
              <a:solidFill>
                <a:schemeClr val="bg1"/>
              </a:solidFill>
              <a:ln w="9525">
                <a:solidFill>
                  <a:schemeClr val="accent1"/>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Touch Detection / CAPSENSE™</a:t>
                </a:r>
              </a:p>
            </p:txBody>
          </p:sp>
          <p:pic>
            <p:nvPicPr>
              <p:cNvPr id="77" name="Picture 76" descr="A hand with a finger pointing up&#10;&#10;AI-generated content may be incorrect.">
                <a:extLst>
                  <a:ext uri="{FF2B5EF4-FFF2-40B4-BE49-F238E27FC236}">
                    <a16:creationId xmlns:a16="http://schemas.microsoft.com/office/drawing/2014/main" id="{07548CCB-13F0-399D-8861-D6D9F6DA1CE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6072" y="5110766"/>
                <a:ext cx="180000" cy="180000"/>
              </a:xfrm>
              <a:prstGeom prst="rect">
                <a:avLst/>
              </a:prstGeom>
            </p:spPr>
          </p:pic>
        </p:grpSp>
      </p:grpSp>
      <p:grpSp>
        <p:nvGrpSpPr>
          <p:cNvPr id="17" name="Group 16">
            <a:extLst>
              <a:ext uri="{FF2B5EF4-FFF2-40B4-BE49-F238E27FC236}">
                <a16:creationId xmlns:a16="http://schemas.microsoft.com/office/drawing/2014/main" id="{F9E6E14B-82EC-2769-AA5D-AF274362FEDE}"/>
              </a:ext>
            </a:extLst>
          </p:cNvPr>
          <p:cNvGrpSpPr/>
          <p:nvPr/>
        </p:nvGrpSpPr>
        <p:grpSpPr>
          <a:xfrm>
            <a:off x="8938460" y="5258004"/>
            <a:ext cx="1620000" cy="432000"/>
            <a:chOff x="5802014" y="5661248"/>
            <a:chExt cx="1620000" cy="432000"/>
          </a:xfrm>
        </p:grpSpPr>
        <p:sp>
          <p:nvSpPr>
            <p:cNvPr id="85" name="Rectangle 84">
              <a:extLst>
                <a:ext uri="{FF2B5EF4-FFF2-40B4-BE49-F238E27FC236}">
                  <a16:creationId xmlns:a16="http://schemas.microsoft.com/office/drawing/2014/main" id="{83A59C0B-9198-492A-8FBD-4E318AC57ECE}"/>
                </a:ext>
              </a:extLst>
            </p:cNvPr>
            <p:cNvSpPr/>
            <p:nvPr/>
          </p:nvSpPr>
          <p:spPr bwMode="auto">
            <a:xfrm>
              <a:off x="5802014" y="5661248"/>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baseline="0" dirty="0">
                  <a:solidFill>
                    <a:schemeClr val="tx2"/>
                  </a:solidFill>
                  <a:latin typeface="+mn-lt"/>
                  <a:ea typeface="+mn-ea"/>
                  <a:cs typeface="+mn-cs"/>
                </a:rPr>
                <a:t>Termite Detection</a:t>
              </a:r>
            </a:p>
          </p:txBody>
        </p:sp>
        <p:pic>
          <p:nvPicPr>
            <p:cNvPr id="87" name="Picture 86" descr="A green and black logo&#10;&#10;Description automatically generated">
              <a:extLst>
                <a:ext uri="{FF2B5EF4-FFF2-40B4-BE49-F238E27FC236}">
                  <a16:creationId xmlns:a16="http://schemas.microsoft.com/office/drawing/2014/main" id="{2A7ADC0D-5D79-4209-A846-F9BF79C40F3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086380" y="5787532"/>
              <a:ext cx="233756" cy="233756"/>
            </a:xfrm>
            <a:prstGeom prst="rect">
              <a:avLst/>
            </a:prstGeom>
          </p:spPr>
        </p:pic>
      </p:grpSp>
      <p:grpSp>
        <p:nvGrpSpPr>
          <p:cNvPr id="18" name="Group 17">
            <a:extLst>
              <a:ext uri="{FF2B5EF4-FFF2-40B4-BE49-F238E27FC236}">
                <a16:creationId xmlns:a16="http://schemas.microsoft.com/office/drawing/2014/main" id="{F7FE6A6D-9F68-CF09-3F40-03E5624DADF1}"/>
              </a:ext>
            </a:extLst>
          </p:cNvPr>
          <p:cNvGrpSpPr/>
          <p:nvPr/>
        </p:nvGrpSpPr>
        <p:grpSpPr>
          <a:xfrm>
            <a:off x="7014372" y="5258004"/>
            <a:ext cx="1620000" cy="432000"/>
            <a:chOff x="8176253" y="5661248"/>
            <a:chExt cx="1620000" cy="432000"/>
          </a:xfrm>
        </p:grpSpPr>
        <p:sp>
          <p:nvSpPr>
            <p:cNvPr id="84" name="Rectangle 83">
              <a:extLst>
                <a:ext uri="{FF2B5EF4-FFF2-40B4-BE49-F238E27FC236}">
                  <a16:creationId xmlns:a16="http://schemas.microsoft.com/office/drawing/2014/main" id="{597DA43B-D810-4D9A-954A-1FF079C16461}"/>
                </a:ext>
              </a:extLst>
            </p:cNvPr>
            <p:cNvSpPr/>
            <p:nvPr/>
          </p:nvSpPr>
          <p:spPr bwMode="auto">
            <a:xfrm>
              <a:off x="8176253" y="5661248"/>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baseline="0" dirty="0" err="1">
                  <a:solidFill>
                    <a:schemeClr val="tx2"/>
                  </a:solidFill>
                  <a:latin typeface="+mn-lt"/>
                  <a:ea typeface="+mn-ea"/>
                  <a:cs typeface="+mn-cs"/>
                </a:rPr>
                <a:t>RockPaperScissors</a:t>
              </a:r>
              <a:endParaRPr lang="en-US" sz="1100" baseline="0" dirty="0">
                <a:solidFill>
                  <a:schemeClr val="tx2"/>
                </a:solidFill>
                <a:latin typeface="+mn-lt"/>
                <a:ea typeface="+mn-ea"/>
                <a:cs typeface="+mn-cs"/>
              </a:endParaRPr>
            </a:p>
            <a:p>
              <a:pPr eaLnBrk="0" hangingPunct="0"/>
              <a:r>
                <a:rPr lang="en-US" sz="1100" dirty="0">
                  <a:solidFill>
                    <a:schemeClr val="tx2"/>
                  </a:solidFill>
                  <a:latin typeface="+mn-lt"/>
                </a:rPr>
                <a:t>Detection</a:t>
              </a:r>
              <a:endParaRPr lang="en-US" sz="1100" baseline="0" dirty="0">
                <a:solidFill>
                  <a:schemeClr val="tx2"/>
                </a:solidFill>
                <a:latin typeface="+mn-lt"/>
                <a:ea typeface="+mn-ea"/>
                <a:cs typeface="+mn-cs"/>
              </a:endParaRPr>
            </a:p>
          </p:txBody>
        </p:sp>
        <p:pic>
          <p:nvPicPr>
            <p:cNvPr id="88" name="Picture 87" descr="A green and black logo&#10;&#10;Description automatically generated">
              <a:extLst>
                <a:ext uri="{FF2B5EF4-FFF2-40B4-BE49-F238E27FC236}">
                  <a16:creationId xmlns:a16="http://schemas.microsoft.com/office/drawing/2014/main" id="{2C479B28-3F99-49FE-A3F5-0D689D88C5C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502946" y="5805264"/>
              <a:ext cx="233756" cy="233756"/>
            </a:xfrm>
            <a:prstGeom prst="rect">
              <a:avLst/>
            </a:prstGeom>
          </p:spPr>
        </p:pic>
      </p:grpSp>
      <p:grpSp>
        <p:nvGrpSpPr>
          <p:cNvPr id="19" name="Group 18">
            <a:extLst>
              <a:ext uri="{FF2B5EF4-FFF2-40B4-BE49-F238E27FC236}">
                <a16:creationId xmlns:a16="http://schemas.microsoft.com/office/drawing/2014/main" id="{8ED177CA-BA67-33B0-AC87-0E9791264A08}"/>
              </a:ext>
            </a:extLst>
          </p:cNvPr>
          <p:cNvGrpSpPr/>
          <p:nvPr/>
        </p:nvGrpSpPr>
        <p:grpSpPr>
          <a:xfrm>
            <a:off x="5082907" y="5258004"/>
            <a:ext cx="1620000" cy="432000"/>
            <a:chOff x="8200545" y="6278529"/>
            <a:chExt cx="1620000" cy="432000"/>
          </a:xfrm>
        </p:grpSpPr>
        <p:sp>
          <p:nvSpPr>
            <p:cNvPr id="11" name="Rectangle 10">
              <a:extLst>
                <a:ext uri="{FF2B5EF4-FFF2-40B4-BE49-F238E27FC236}">
                  <a16:creationId xmlns:a16="http://schemas.microsoft.com/office/drawing/2014/main" id="{F6AEBCCA-1DE5-5B72-D2FB-4419CACE5CB3}"/>
                </a:ext>
              </a:extLst>
            </p:cNvPr>
            <p:cNvSpPr/>
            <p:nvPr/>
          </p:nvSpPr>
          <p:spPr bwMode="auto">
            <a:xfrm>
              <a:off x="8200545" y="6278529"/>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Surface</a:t>
              </a:r>
              <a:r>
                <a:rPr lang="en-US" sz="1100" baseline="0" dirty="0">
                  <a:solidFill>
                    <a:schemeClr val="tx2"/>
                  </a:solidFill>
                  <a:latin typeface="+mn-lt"/>
                  <a:ea typeface="+mn-ea"/>
                  <a:cs typeface="+mn-cs"/>
                </a:rPr>
                <a:t> Detection</a:t>
              </a:r>
            </a:p>
          </p:txBody>
        </p:sp>
        <p:pic>
          <p:nvPicPr>
            <p:cNvPr id="13" name="Grafik 28">
              <a:extLst>
                <a:ext uri="{FF2B5EF4-FFF2-40B4-BE49-F238E27FC236}">
                  <a16:creationId xmlns:a16="http://schemas.microsoft.com/office/drawing/2014/main" id="{D5E12685-B108-6D8C-6543-62E4B600E620}"/>
                </a:ext>
              </a:extLst>
            </p:cNvPr>
            <p:cNvPicPr>
              <a:picLocks noChangeAspect="1"/>
            </p:cNvPicPr>
            <p:nvPr/>
          </p:nvPicPr>
          <p:blipFill>
            <a:blip r:embed="rId11"/>
            <a:stretch>
              <a:fillRect/>
            </a:stretch>
          </p:blipFill>
          <p:spPr>
            <a:xfrm>
              <a:off x="9545322" y="6427530"/>
              <a:ext cx="180000" cy="180000"/>
            </a:xfrm>
            <a:prstGeom prst="rect">
              <a:avLst/>
            </a:prstGeom>
          </p:spPr>
        </p:pic>
      </p:grpSp>
      <p:grpSp>
        <p:nvGrpSpPr>
          <p:cNvPr id="14" name="Group 13">
            <a:extLst>
              <a:ext uri="{FF2B5EF4-FFF2-40B4-BE49-F238E27FC236}">
                <a16:creationId xmlns:a16="http://schemas.microsoft.com/office/drawing/2014/main" id="{DE4C08A0-10FB-51F9-3EDE-54BE28DC99B6}"/>
              </a:ext>
            </a:extLst>
          </p:cNvPr>
          <p:cNvGrpSpPr/>
          <p:nvPr/>
        </p:nvGrpSpPr>
        <p:grpSpPr>
          <a:xfrm>
            <a:off x="7014372" y="5949280"/>
            <a:ext cx="1620000" cy="432000"/>
            <a:chOff x="8580456" y="3858344"/>
            <a:chExt cx="1620000" cy="432000"/>
          </a:xfrm>
        </p:grpSpPr>
        <p:sp>
          <p:nvSpPr>
            <p:cNvPr id="15" name="Rectangle 14">
              <a:extLst>
                <a:ext uri="{FF2B5EF4-FFF2-40B4-BE49-F238E27FC236}">
                  <a16:creationId xmlns:a16="http://schemas.microsoft.com/office/drawing/2014/main" id="{AF0867DF-0B49-615A-533B-185B3FBA04E2}"/>
                </a:ext>
              </a:extLst>
            </p:cNvPr>
            <p:cNvSpPr/>
            <p:nvPr/>
          </p:nvSpPr>
          <p:spPr bwMode="auto">
            <a:xfrm>
              <a:off x="8580456" y="3858344"/>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Movement type </a:t>
              </a:r>
            </a:p>
            <a:p>
              <a:pPr eaLnBrk="0" hangingPunct="0"/>
              <a:r>
                <a:rPr lang="en-US" sz="1100" dirty="0">
                  <a:solidFill>
                    <a:schemeClr val="tx2"/>
                  </a:solidFill>
                  <a:latin typeface="+mn-lt"/>
                </a:rPr>
                <a:t>Detection</a:t>
              </a:r>
              <a:endParaRPr lang="en-US" sz="1100" baseline="0" dirty="0">
                <a:solidFill>
                  <a:schemeClr val="tx2"/>
                </a:solidFill>
                <a:latin typeface="+mn-lt"/>
                <a:ea typeface="+mn-ea"/>
                <a:cs typeface="+mn-cs"/>
              </a:endParaRPr>
            </a:p>
          </p:txBody>
        </p:sp>
        <p:pic>
          <p:nvPicPr>
            <p:cNvPr id="16" name="Picture 15" descr="A person with arms raised and waves in the air&#10;&#10;Description automatically generated">
              <a:extLst>
                <a:ext uri="{FF2B5EF4-FFF2-40B4-BE49-F238E27FC236}">
                  <a16:creationId xmlns:a16="http://schemas.microsoft.com/office/drawing/2014/main" id="{93AD3AA5-2390-D2B3-6D65-AA191EDCA61A}"/>
                </a:ext>
              </a:extLst>
            </p:cNvPr>
            <p:cNvPicPr>
              <a:picLocks noChangeAspect="1"/>
            </p:cNvPicPr>
            <p:nvPr/>
          </p:nvPicPr>
          <p:blipFill>
            <a:blip r:embed="rId12"/>
            <a:stretch>
              <a:fillRect/>
            </a:stretch>
          </p:blipFill>
          <p:spPr>
            <a:xfrm>
              <a:off x="9948428" y="3984344"/>
              <a:ext cx="180000" cy="180000"/>
            </a:xfrm>
            <a:prstGeom prst="rect">
              <a:avLst/>
            </a:prstGeom>
          </p:spPr>
        </p:pic>
      </p:grpSp>
      <p:sp>
        <p:nvSpPr>
          <p:cNvPr id="12" name="Rectangle 11">
            <a:extLst>
              <a:ext uri="{FF2B5EF4-FFF2-40B4-BE49-F238E27FC236}">
                <a16:creationId xmlns:a16="http://schemas.microsoft.com/office/drawing/2014/main" id="{5C12E553-3E38-70CB-83A5-BA90AA6B4017}"/>
              </a:ext>
            </a:extLst>
          </p:cNvPr>
          <p:cNvSpPr/>
          <p:nvPr/>
        </p:nvSpPr>
        <p:spPr bwMode="auto">
          <a:xfrm>
            <a:off x="5078085" y="5949280"/>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dirty="0">
                <a:solidFill>
                  <a:schemeClr val="tx2"/>
                </a:solidFill>
                <a:latin typeface="+mn-lt"/>
              </a:rPr>
              <a:t>Water</a:t>
            </a:r>
          </a:p>
          <a:p>
            <a:pPr eaLnBrk="0" hangingPunct="0"/>
            <a:r>
              <a:rPr lang="en-US" sz="1100" dirty="0">
                <a:solidFill>
                  <a:schemeClr val="tx2"/>
                </a:solidFill>
                <a:latin typeface="+mn-lt"/>
              </a:rPr>
              <a:t>Detection</a:t>
            </a:r>
            <a:endParaRPr lang="en-US" sz="1100" baseline="0" dirty="0">
              <a:solidFill>
                <a:schemeClr val="tx2"/>
              </a:solidFill>
              <a:latin typeface="+mn-lt"/>
              <a:ea typeface="+mn-ea"/>
              <a:cs typeface="+mn-cs"/>
            </a:endParaRPr>
          </a:p>
        </p:txBody>
      </p:sp>
      <p:pic>
        <p:nvPicPr>
          <p:cNvPr id="26" name="Picture 25" descr="A hand with a finger pointing up&#10;&#10;AI-generated content may be incorrect.">
            <a:extLst>
              <a:ext uri="{FF2B5EF4-FFF2-40B4-BE49-F238E27FC236}">
                <a16:creationId xmlns:a16="http://schemas.microsoft.com/office/drawing/2014/main" id="{90C8B1E6-D846-2D84-6CB5-F20046FBCC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71895" y="6075224"/>
            <a:ext cx="180000" cy="180000"/>
          </a:xfrm>
          <a:prstGeom prst="rect">
            <a:avLst/>
          </a:prstGeom>
        </p:spPr>
      </p:pic>
      <p:cxnSp>
        <p:nvCxnSpPr>
          <p:cNvPr id="27" name="Straight Connector 26">
            <a:extLst>
              <a:ext uri="{FF2B5EF4-FFF2-40B4-BE49-F238E27FC236}">
                <a16:creationId xmlns:a16="http://schemas.microsoft.com/office/drawing/2014/main" id="{F1E83660-4B0F-9047-9DAC-3321A22066EA}"/>
              </a:ext>
            </a:extLst>
          </p:cNvPr>
          <p:cNvCxnSpPr>
            <a:cxnSpLocks/>
          </p:cNvCxnSpPr>
          <p:nvPr/>
        </p:nvCxnSpPr>
        <p:spPr>
          <a:xfrm>
            <a:off x="11159408" y="4207796"/>
            <a:ext cx="318759" cy="203627"/>
          </a:xfrm>
          <a:prstGeom prst="line">
            <a:avLst/>
          </a:prstGeom>
          <a:ln w="1905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4B2103A-8E6C-C3FA-E0A7-9F95F0701D9D}"/>
              </a:ext>
            </a:extLst>
          </p:cNvPr>
          <p:cNvCxnSpPr>
            <a:cxnSpLocks/>
          </p:cNvCxnSpPr>
          <p:nvPr/>
        </p:nvCxnSpPr>
        <p:spPr>
          <a:xfrm flipV="1">
            <a:off x="11072609" y="4330671"/>
            <a:ext cx="397425" cy="77474"/>
          </a:xfrm>
          <a:prstGeom prst="line">
            <a:avLst/>
          </a:prstGeom>
          <a:ln w="1905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29" name="TextBox 77">
            <a:extLst>
              <a:ext uri="{FF2B5EF4-FFF2-40B4-BE49-F238E27FC236}">
                <a16:creationId xmlns:a16="http://schemas.microsoft.com/office/drawing/2014/main" id="{F2F83C94-F586-0D19-D7BC-2A53F3659265}"/>
              </a:ext>
            </a:extLst>
          </p:cNvPr>
          <p:cNvSpPr txBox="1"/>
          <p:nvPr/>
        </p:nvSpPr>
        <p:spPr bwMode="auto">
          <a:xfrm rot="18807001">
            <a:off x="10586542" y="3541947"/>
            <a:ext cx="795216" cy="447186"/>
          </a:xfrm>
          <a:prstGeom prst="rect">
            <a:avLst/>
          </a:prstGeom>
          <a:noFill/>
          <a:ln w="9525">
            <a:noFill/>
            <a:miter lim="800000"/>
            <a:headEnd/>
            <a:tailEnd/>
          </a:ln>
          <a:effectLst/>
        </p:spPr>
        <p:txBody>
          <a:bodyPr spcFirstLastPara="1" wrap="square" lIns="0" tIns="0" rIns="0" bIns="0" numCol="1" rtlCol="0" anchor="ctr" anchorCtr="0">
            <a:prstTxWarp prst="textArchDown">
              <a:avLst/>
            </a:prstTxWarp>
            <a:spAutoFit/>
          </a:bodyPr>
          <a:lstStyle/>
          <a:p>
            <a:pPr algn="ctr" defTabSz="1097226" eaLnBrk="0" hangingPunct="0">
              <a:buSzPct val="100000"/>
              <a:defRPr/>
            </a:pPr>
            <a:r>
              <a:rPr lang="de-DE" sz="1260" b="1" dirty="0">
                <a:solidFill>
                  <a:srgbClr val="FFFFFF"/>
                </a:solidFill>
                <a:latin typeface="Arial"/>
                <a:ea typeface="Verdana" pitchFamily="34" charset="0"/>
                <a:cs typeface="Arial" panose="020B0604020202020204" pitchFamily="34" charset="0"/>
              </a:rPr>
              <a:t>Secure</a:t>
            </a:r>
          </a:p>
        </p:txBody>
      </p:sp>
      <p:pic>
        <p:nvPicPr>
          <p:cNvPr id="78" name="Picture 77" descr="A hand with a finger pointing up&#10;&#10;AI-generated content may be incorrect.">
            <a:extLst>
              <a:ext uri="{FF2B5EF4-FFF2-40B4-BE49-F238E27FC236}">
                <a16:creationId xmlns:a16="http://schemas.microsoft.com/office/drawing/2014/main" id="{ECD9E01D-3C52-2C7F-8486-ED644DD30AB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146637" y="3854821"/>
            <a:ext cx="432000" cy="432000"/>
          </a:xfrm>
          <a:prstGeom prst="rect">
            <a:avLst/>
          </a:prstGeom>
        </p:spPr>
      </p:pic>
      <p:grpSp>
        <p:nvGrpSpPr>
          <p:cNvPr id="79" name="Group 78">
            <a:extLst>
              <a:ext uri="{FF2B5EF4-FFF2-40B4-BE49-F238E27FC236}">
                <a16:creationId xmlns:a16="http://schemas.microsoft.com/office/drawing/2014/main" id="{EAB47FE7-B92A-802C-3908-C59A8BB62F71}"/>
              </a:ext>
            </a:extLst>
          </p:cNvPr>
          <p:cNvGrpSpPr/>
          <p:nvPr/>
        </p:nvGrpSpPr>
        <p:grpSpPr>
          <a:xfrm>
            <a:off x="11114982" y="1718710"/>
            <a:ext cx="432000" cy="614167"/>
            <a:chOff x="1045934" y="1550747"/>
            <a:chExt cx="432000" cy="614167"/>
          </a:xfrm>
        </p:grpSpPr>
        <p:pic>
          <p:nvPicPr>
            <p:cNvPr id="80" name="Grafik 28">
              <a:extLst>
                <a:ext uri="{FF2B5EF4-FFF2-40B4-BE49-F238E27FC236}">
                  <a16:creationId xmlns:a16="http://schemas.microsoft.com/office/drawing/2014/main" id="{435ECCD6-2A9F-4013-F08F-27563359C8A4}"/>
                </a:ext>
              </a:extLst>
            </p:cNvPr>
            <p:cNvPicPr>
              <a:picLocks noChangeAspect="1"/>
            </p:cNvPicPr>
            <p:nvPr/>
          </p:nvPicPr>
          <p:blipFill>
            <a:blip r:embed="rId11"/>
            <a:stretch>
              <a:fillRect/>
            </a:stretch>
          </p:blipFill>
          <p:spPr>
            <a:xfrm>
              <a:off x="1045934" y="1550747"/>
              <a:ext cx="432000" cy="432000"/>
            </a:xfrm>
            <a:prstGeom prst="rect">
              <a:avLst/>
            </a:prstGeom>
          </p:spPr>
        </p:pic>
        <p:sp>
          <p:nvSpPr>
            <p:cNvPr id="86" name="TextBox 85">
              <a:extLst>
                <a:ext uri="{FF2B5EF4-FFF2-40B4-BE49-F238E27FC236}">
                  <a16:creationId xmlns:a16="http://schemas.microsoft.com/office/drawing/2014/main" id="{FF27410D-ABDB-2CF3-A562-331C9787863E}"/>
                </a:ext>
              </a:extLst>
            </p:cNvPr>
            <p:cNvSpPr txBox="1"/>
            <p:nvPr/>
          </p:nvSpPr>
          <p:spPr bwMode="auto">
            <a:xfrm>
              <a:off x="1088809" y="1988840"/>
              <a:ext cx="346250"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Audio</a:t>
              </a:r>
              <a:endParaRPr lang="sv-SE" sz="1050" kern="0" baseline="0" dirty="0">
                <a:solidFill>
                  <a:schemeClr val="tx2"/>
                </a:solidFill>
                <a:latin typeface="+mn-lt"/>
                <a:ea typeface="+mn-ea"/>
                <a:cs typeface="+mn-cs"/>
              </a:endParaRPr>
            </a:p>
          </p:txBody>
        </p:sp>
      </p:grpSp>
      <p:grpSp>
        <p:nvGrpSpPr>
          <p:cNvPr id="89" name="Group 88">
            <a:extLst>
              <a:ext uri="{FF2B5EF4-FFF2-40B4-BE49-F238E27FC236}">
                <a16:creationId xmlns:a16="http://schemas.microsoft.com/office/drawing/2014/main" id="{D5FFCD85-7ACF-EA80-1C5F-AD6FC181925B}"/>
              </a:ext>
            </a:extLst>
          </p:cNvPr>
          <p:cNvGrpSpPr/>
          <p:nvPr/>
        </p:nvGrpSpPr>
        <p:grpSpPr>
          <a:xfrm>
            <a:off x="11114982" y="2428512"/>
            <a:ext cx="432000" cy="568124"/>
            <a:chOff x="1045934" y="3541006"/>
            <a:chExt cx="432000" cy="568124"/>
          </a:xfrm>
        </p:grpSpPr>
        <p:pic>
          <p:nvPicPr>
            <p:cNvPr id="90" name="Grafik 32">
              <a:extLst>
                <a:ext uri="{FF2B5EF4-FFF2-40B4-BE49-F238E27FC236}">
                  <a16:creationId xmlns:a16="http://schemas.microsoft.com/office/drawing/2014/main" id="{8E4FD692-D1AC-E3BC-69E6-13F577ACE8CE}"/>
                </a:ext>
              </a:extLst>
            </p:cNvPr>
            <p:cNvPicPr>
              <a:picLocks noChangeAspect="1"/>
            </p:cNvPicPr>
            <p:nvPr/>
          </p:nvPicPr>
          <p:blipFill>
            <a:blip r:embed="rId15"/>
            <a:stretch>
              <a:fillRect/>
            </a:stretch>
          </p:blipFill>
          <p:spPr>
            <a:xfrm>
              <a:off x="1045934" y="3541006"/>
              <a:ext cx="432000" cy="432000"/>
            </a:xfrm>
            <a:prstGeom prst="rect">
              <a:avLst/>
            </a:prstGeom>
          </p:spPr>
        </p:pic>
        <p:sp>
          <p:nvSpPr>
            <p:cNvPr id="91" name="TextBox 90">
              <a:extLst>
                <a:ext uri="{FF2B5EF4-FFF2-40B4-BE49-F238E27FC236}">
                  <a16:creationId xmlns:a16="http://schemas.microsoft.com/office/drawing/2014/main" id="{DAFF77C3-452A-2C75-C669-4A83643C66BA}"/>
                </a:ext>
              </a:extLst>
            </p:cNvPr>
            <p:cNvSpPr txBox="1"/>
            <p:nvPr/>
          </p:nvSpPr>
          <p:spPr bwMode="auto">
            <a:xfrm>
              <a:off x="1077589" y="3933056"/>
              <a:ext cx="368691"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Radar</a:t>
              </a:r>
              <a:endParaRPr lang="sv-SE" sz="1050" kern="0" baseline="0" dirty="0">
                <a:solidFill>
                  <a:schemeClr val="tx2"/>
                </a:solidFill>
                <a:latin typeface="+mn-lt"/>
                <a:ea typeface="+mn-ea"/>
                <a:cs typeface="+mn-cs"/>
              </a:endParaRPr>
            </a:p>
          </p:txBody>
        </p:sp>
      </p:grpSp>
      <p:grpSp>
        <p:nvGrpSpPr>
          <p:cNvPr id="92" name="Group 91">
            <a:extLst>
              <a:ext uri="{FF2B5EF4-FFF2-40B4-BE49-F238E27FC236}">
                <a16:creationId xmlns:a16="http://schemas.microsoft.com/office/drawing/2014/main" id="{9BE29AE1-F30C-8F6B-D663-7E9E199FBFA2}"/>
              </a:ext>
            </a:extLst>
          </p:cNvPr>
          <p:cNvGrpSpPr/>
          <p:nvPr/>
        </p:nvGrpSpPr>
        <p:grpSpPr>
          <a:xfrm>
            <a:off x="10877332" y="3092271"/>
            <a:ext cx="907300" cy="762071"/>
            <a:chOff x="808284" y="5133026"/>
            <a:chExt cx="907300" cy="762071"/>
          </a:xfrm>
        </p:grpSpPr>
        <p:pic>
          <p:nvPicPr>
            <p:cNvPr id="93" name="Picture 92" descr="A person with arms raised and waves in the air&#10;&#10;Description automatically generated">
              <a:extLst>
                <a:ext uri="{FF2B5EF4-FFF2-40B4-BE49-F238E27FC236}">
                  <a16:creationId xmlns:a16="http://schemas.microsoft.com/office/drawing/2014/main" id="{8C2DA969-21D0-A698-33FD-1B663CB5AEDA}"/>
                </a:ext>
              </a:extLst>
            </p:cNvPr>
            <p:cNvPicPr>
              <a:picLocks noChangeAspect="1"/>
            </p:cNvPicPr>
            <p:nvPr/>
          </p:nvPicPr>
          <p:blipFill>
            <a:blip r:embed="rId12"/>
            <a:stretch>
              <a:fillRect/>
            </a:stretch>
          </p:blipFill>
          <p:spPr>
            <a:xfrm>
              <a:off x="1045934" y="5133026"/>
              <a:ext cx="432000" cy="432000"/>
            </a:xfrm>
            <a:prstGeom prst="rect">
              <a:avLst/>
            </a:prstGeom>
          </p:spPr>
        </p:pic>
        <p:sp>
          <p:nvSpPr>
            <p:cNvPr id="94" name="TextBox 93">
              <a:extLst>
                <a:ext uri="{FF2B5EF4-FFF2-40B4-BE49-F238E27FC236}">
                  <a16:creationId xmlns:a16="http://schemas.microsoft.com/office/drawing/2014/main" id="{E04B63B6-FF57-9283-71D0-84ED7E36A887}"/>
                </a:ext>
              </a:extLst>
            </p:cNvPr>
            <p:cNvSpPr txBox="1"/>
            <p:nvPr/>
          </p:nvSpPr>
          <p:spPr bwMode="auto">
            <a:xfrm>
              <a:off x="808284" y="5525124"/>
              <a:ext cx="907300" cy="369973"/>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Accelerometer/</a:t>
              </a:r>
            </a:p>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IMU</a:t>
              </a:r>
              <a:endParaRPr lang="sv-SE" sz="1050" kern="0" baseline="0" dirty="0">
                <a:solidFill>
                  <a:schemeClr val="tx2"/>
                </a:solidFill>
                <a:latin typeface="+mn-lt"/>
                <a:ea typeface="+mn-ea"/>
                <a:cs typeface="+mn-cs"/>
              </a:endParaRPr>
            </a:p>
          </p:txBody>
        </p:sp>
      </p:grpSp>
      <p:sp>
        <p:nvSpPr>
          <p:cNvPr id="95" name="TextBox 94">
            <a:extLst>
              <a:ext uri="{FF2B5EF4-FFF2-40B4-BE49-F238E27FC236}">
                <a16:creationId xmlns:a16="http://schemas.microsoft.com/office/drawing/2014/main" id="{4A15F1B2-6718-BDAF-64E9-7771D4A9DD63}"/>
              </a:ext>
            </a:extLst>
          </p:cNvPr>
          <p:cNvSpPr txBox="1"/>
          <p:nvPr/>
        </p:nvSpPr>
        <p:spPr bwMode="auto">
          <a:xfrm>
            <a:off x="10896568" y="4266383"/>
            <a:ext cx="868828"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baseline="0" dirty="0">
                <a:solidFill>
                  <a:schemeClr val="tx2"/>
                </a:solidFill>
                <a:latin typeface="+mn-lt"/>
                <a:ea typeface="+mn-ea"/>
                <a:cs typeface="+mn-cs"/>
              </a:rPr>
              <a:t>CAPSENSE™</a:t>
            </a:r>
          </a:p>
        </p:txBody>
      </p:sp>
      <p:grpSp>
        <p:nvGrpSpPr>
          <p:cNvPr id="96" name="Group 95">
            <a:extLst>
              <a:ext uri="{FF2B5EF4-FFF2-40B4-BE49-F238E27FC236}">
                <a16:creationId xmlns:a16="http://schemas.microsoft.com/office/drawing/2014/main" id="{6090F43A-0D1B-F766-DDA0-4039D85C9945}"/>
              </a:ext>
            </a:extLst>
          </p:cNvPr>
          <p:cNvGrpSpPr/>
          <p:nvPr/>
        </p:nvGrpSpPr>
        <p:grpSpPr>
          <a:xfrm>
            <a:off x="11114982" y="4549940"/>
            <a:ext cx="432000" cy="535244"/>
            <a:chOff x="1045934" y="5878142"/>
            <a:chExt cx="432000" cy="535244"/>
          </a:xfrm>
        </p:grpSpPr>
        <p:pic>
          <p:nvPicPr>
            <p:cNvPr id="97" name="Picture 96" descr="A green and black logo&#10;&#10;Description automatically generated">
              <a:extLst>
                <a:ext uri="{FF2B5EF4-FFF2-40B4-BE49-F238E27FC236}">
                  <a16:creationId xmlns:a16="http://schemas.microsoft.com/office/drawing/2014/main" id="{541CE25F-7B41-FB03-D08B-4533AE6C4CA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5934" y="5878142"/>
              <a:ext cx="432000" cy="432000"/>
            </a:xfrm>
            <a:prstGeom prst="rect">
              <a:avLst/>
            </a:prstGeom>
          </p:spPr>
        </p:pic>
        <p:sp>
          <p:nvSpPr>
            <p:cNvPr id="98" name="TextBox 97">
              <a:extLst>
                <a:ext uri="{FF2B5EF4-FFF2-40B4-BE49-F238E27FC236}">
                  <a16:creationId xmlns:a16="http://schemas.microsoft.com/office/drawing/2014/main" id="{BCC551EE-F0CC-F594-DA0E-38A31083B98C}"/>
                </a:ext>
              </a:extLst>
            </p:cNvPr>
            <p:cNvSpPr txBox="1"/>
            <p:nvPr/>
          </p:nvSpPr>
          <p:spPr bwMode="auto">
            <a:xfrm>
              <a:off x="1077589" y="6237312"/>
              <a:ext cx="368691" cy="176074"/>
            </a:xfrm>
            <a:prstGeom prst="rect">
              <a:avLst/>
            </a:prstGeom>
            <a:noFill/>
            <a:ln w="9525">
              <a:noFill/>
              <a:miter lim="800000"/>
              <a:headEnd/>
              <a:tailEnd/>
            </a:ln>
            <a:effectLst/>
          </p:spPr>
          <p:txBody>
            <a:bodyPr wrap="none" lIns="0" tIns="0" rIns="0" bIns="0" rtlCol="0" anchor="t" anchorCtr="0">
              <a:spAutoFit/>
            </a:bodyPr>
            <a:lstStyle/>
            <a:p>
              <a:pPr marR="0" algn="ctr" defTabSz="576000" eaLnBrk="0" fontAlgn="auto" latinLnBrk="0" hangingPunct="0">
                <a:lnSpc>
                  <a:spcPct val="120000"/>
                </a:lnSpc>
                <a:spcBef>
                  <a:spcPts val="0"/>
                </a:spcBef>
                <a:spcAft>
                  <a:spcPts val="0"/>
                </a:spcAft>
                <a:buClr>
                  <a:schemeClr val="tx2"/>
                </a:buClr>
                <a:buSzTx/>
                <a:tabLst/>
              </a:pPr>
              <a:r>
                <a:rPr lang="sv-SE" sz="1050" kern="0" dirty="0">
                  <a:solidFill>
                    <a:schemeClr val="tx2"/>
                  </a:solidFill>
                  <a:latin typeface="+mn-lt"/>
                </a:rPr>
                <a:t>Vision</a:t>
              </a:r>
              <a:endParaRPr lang="sv-SE" sz="1050" kern="0" baseline="0" dirty="0">
                <a:solidFill>
                  <a:schemeClr val="tx2"/>
                </a:solidFill>
                <a:latin typeface="+mn-lt"/>
                <a:ea typeface="+mn-ea"/>
                <a:cs typeface="+mn-cs"/>
              </a:endParaRPr>
            </a:p>
          </p:txBody>
        </p:sp>
      </p:grpSp>
      <p:sp>
        <p:nvSpPr>
          <p:cNvPr id="10" name="Rectangle 9">
            <a:extLst>
              <a:ext uri="{FF2B5EF4-FFF2-40B4-BE49-F238E27FC236}">
                <a16:creationId xmlns:a16="http://schemas.microsoft.com/office/drawing/2014/main" id="{2BD78F4F-3E89-4530-A9C0-6ED040D5111D}"/>
              </a:ext>
            </a:extLst>
          </p:cNvPr>
          <p:cNvSpPr/>
          <p:nvPr/>
        </p:nvSpPr>
        <p:spPr>
          <a:xfrm>
            <a:off x="5981225" y="3275112"/>
            <a:ext cx="229550" cy="307777"/>
          </a:xfrm>
          <a:prstGeom prst="rect">
            <a:avLst/>
          </a:prstGeom>
        </p:spPr>
        <p:txBody>
          <a:bodyPr wrap="none">
            <a:spAutoFit/>
          </a:bodyPr>
          <a:lstStyle/>
          <a:p>
            <a:r>
              <a:rPr lang="sv-SE" dirty="0">
                <a:solidFill>
                  <a:srgbClr val="000000"/>
                </a:solidFill>
                <a:latin typeface="Times New Roman" panose="02020603050405020304" pitchFamily="18" charset="0"/>
              </a:rPr>
              <a:t> </a:t>
            </a:r>
            <a:endParaRPr lang="sv-SE" dirty="0"/>
          </a:p>
        </p:txBody>
      </p:sp>
      <p:sp>
        <p:nvSpPr>
          <p:cNvPr id="25" name="Rectangle 24">
            <a:extLst>
              <a:ext uri="{FF2B5EF4-FFF2-40B4-BE49-F238E27FC236}">
                <a16:creationId xmlns:a16="http://schemas.microsoft.com/office/drawing/2014/main" id="{389008B5-6ADE-4614-8780-1674335E67DE}"/>
              </a:ext>
            </a:extLst>
          </p:cNvPr>
          <p:cNvSpPr/>
          <p:nvPr/>
        </p:nvSpPr>
        <p:spPr>
          <a:xfrm>
            <a:off x="5981225" y="3275112"/>
            <a:ext cx="229550" cy="307777"/>
          </a:xfrm>
          <a:prstGeom prst="rect">
            <a:avLst/>
          </a:prstGeom>
        </p:spPr>
        <p:txBody>
          <a:bodyPr wrap="none">
            <a:spAutoFit/>
          </a:bodyPr>
          <a:lstStyle/>
          <a:p>
            <a:r>
              <a:rPr lang="sv-SE" dirty="0">
                <a:solidFill>
                  <a:srgbClr val="000000"/>
                </a:solidFill>
                <a:latin typeface="Times New Roman" panose="02020603050405020304" pitchFamily="18" charset="0"/>
              </a:rPr>
              <a:t> </a:t>
            </a:r>
            <a:endParaRPr lang="sv-SE" dirty="0"/>
          </a:p>
        </p:txBody>
      </p:sp>
      <p:grpSp>
        <p:nvGrpSpPr>
          <p:cNvPr id="44" name="Group 43">
            <a:extLst>
              <a:ext uri="{FF2B5EF4-FFF2-40B4-BE49-F238E27FC236}">
                <a16:creationId xmlns:a16="http://schemas.microsoft.com/office/drawing/2014/main" id="{5ED8C3B6-0056-3700-575F-2EDE9A0C6CF7}"/>
              </a:ext>
            </a:extLst>
          </p:cNvPr>
          <p:cNvGrpSpPr/>
          <p:nvPr/>
        </p:nvGrpSpPr>
        <p:grpSpPr>
          <a:xfrm>
            <a:off x="8938460" y="5949751"/>
            <a:ext cx="1620000" cy="432000"/>
            <a:chOff x="5802014" y="5661248"/>
            <a:chExt cx="1620000" cy="432000"/>
          </a:xfrm>
        </p:grpSpPr>
        <p:sp>
          <p:nvSpPr>
            <p:cNvPr id="45" name="Rectangle 44">
              <a:extLst>
                <a:ext uri="{FF2B5EF4-FFF2-40B4-BE49-F238E27FC236}">
                  <a16:creationId xmlns:a16="http://schemas.microsoft.com/office/drawing/2014/main" id="{1663BA2F-3D3C-758A-B983-2E35A3B9AC6E}"/>
                </a:ext>
              </a:extLst>
            </p:cNvPr>
            <p:cNvSpPr/>
            <p:nvPr/>
          </p:nvSpPr>
          <p:spPr bwMode="auto">
            <a:xfrm>
              <a:off x="5802014" y="5661248"/>
              <a:ext cx="1620000" cy="432000"/>
            </a:xfrm>
            <a:prstGeom prst="rect">
              <a:avLst/>
            </a:prstGeom>
            <a:solidFill>
              <a:schemeClr val="bg1"/>
            </a:solidFill>
            <a:ln w="9525">
              <a:solidFill>
                <a:schemeClr val="tx2"/>
              </a:solidFill>
              <a:miter lim="800000"/>
              <a:headEnd/>
              <a:tailEnd/>
            </a:ln>
          </p:spPr>
          <p:txBody>
            <a:bodyPr wrap="square" lIns="72000" tIns="72000" rIns="72000" bIns="72000" rtlCol="0" anchor="ctr"/>
            <a:lstStyle/>
            <a:p>
              <a:pPr eaLnBrk="0" hangingPunct="0"/>
              <a:r>
                <a:rPr lang="en-US" sz="1100" baseline="0" dirty="0">
                  <a:solidFill>
                    <a:schemeClr val="tx2"/>
                  </a:solidFill>
                  <a:latin typeface="+mn-lt"/>
                  <a:ea typeface="+mn-ea"/>
                  <a:cs typeface="+mn-cs"/>
                </a:rPr>
                <a:t>Presence </a:t>
              </a:r>
            </a:p>
            <a:p>
              <a:pPr eaLnBrk="0" hangingPunct="0"/>
              <a:r>
                <a:rPr lang="en-US" sz="1100" baseline="0" dirty="0">
                  <a:solidFill>
                    <a:schemeClr val="tx2"/>
                  </a:solidFill>
                  <a:latin typeface="+mn-lt"/>
                  <a:ea typeface="+mn-ea"/>
                  <a:cs typeface="+mn-cs"/>
                </a:rPr>
                <a:t>Detection</a:t>
              </a:r>
            </a:p>
          </p:txBody>
        </p:sp>
        <p:pic>
          <p:nvPicPr>
            <p:cNvPr id="46" name="Picture 45" descr="A green and black logo&#10;&#10;Description automatically generated">
              <a:extLst>
                <a:ext uri="{FF2B5EF4-FFF2-40B4-BE49-F238E27FC236}">
                  <a16:creationId xmlns:a16="http://schemas.microsoft.com/office/drawing/2014/main" id="{AFF98F0E-A72D-8DD3-CB7A-185D2DC461A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086380" y="5787532"/>
              <a:ext cx="233756" cy="233756"/>
            </a:xfrm>
            <a:prstGeom prst="rect">
              <a:avLst/>
            </a:prstGeom>
          </p:spPr>
        </p:pic>
      </p:grpSp>
    </p:spTree>
    <p:extLst>
      <p:ext uri="{BB962C8B-B14F-4D97-AF65-F5344CB8AC3E}">
        <p14:creationId xmlns:p14="http://schemas.microsoft.com/office/powerpoint/2010/main" val="2386804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NCLMASTER" val="0"/>
  <p:tag name="SLIDESPERROW" val="4"/>
  <p:tag name="THUMBWIDTH" val="220"/>
  <p:tag name="INFINEON_CATEGORY" val="{&quot;CategoryList&quot;:[],&quot;CategoryDictionary&quot;:{}}"/>
  <p:tag name="EMPOWERCHARTSPROPERTIES_A_0" val="AAAAAAH//////////wEAAAAAAAAAAAAAACoqIFRoaXMgaXMgYSBMaXRlREIgZmlsZSAqKgcE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wUA/gsAAAAAAAAAAAAAIAD///////////////8AAAD///////////////8DAAAAAgD///////8DAAAAAwD///////////////////////////////////////////////////////////////////////////////////////////////////////////////////////////////////////////////////////////////////////////////////////////////////////////////////////////////////////////////////////////////////////////////////////////////////////////////////////////////////////////////////////////////////////////////////////////////////////////////////////////////////////////////////////////////////////////////////////////////8BACAA////////////////AAAO////////AwAAAAQA////////////////////////////////////////////////////////////////////////////////////////////////////////////////////////////////////////////////////////////////////////////////////////////////////////////////////////////////////////////////////////////////////////////////////////////////////////////////////////////////////////////////////////////////////////////////////////////////////////////////////////////////////////////////////////////////////////////////////////////////////////////////////////AgABAP///////wUAAAACABAAC10GBAEGmsRCrWeMKWDzcgcEAAAAAAADAAAAAAADAAAAAwADAAIA////////BQAAAAMAEAAL1tOUau8zpU2NYkRIb9lDWQQAAAABAAMAAAACAAMAAAAEAAMAAAAAAAMAAAAEAAQAAgD///////8FAAAABAAQAAtU0aCsIfNqT7UjuaR5MIJhBAAAAAIAAwAAAAMAAwAAAAE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AMOAAAAAAAAAAAAAP////+DAIMAAAAFX2lkABAAAAAEXQYEAQaaxEKtZ4wpYPNyBwNEYXRhABsAAAAETGlua2VkU2hhcGVEYXRhAAUAAAAAAAJOYW1lABkAAABMaW5rZWRTaGFwZXNEYXRhUHJvcGVydHkAEFZlcnNpb24AAAAAAAlMYXN0V3JpdGUAQe86A4IBAAAAAQD/////gwCDAAAABV9pZAAQAAAABNbTlGrvM6VNjWJESG/ZQ1kDRGF0YQAbAAAABExpbmtlZFNoYXBlRGF0YQAFAAAAAAACTmFtZQAZAAAATGlua2VkU2hhcGVzRGF0YVByb3BlcnR5ABBWZXJzaW9uAAEAAAAJTGFzdFdyaXRlAPjPZFaOAQAAAAIA/////8YAxgAAAAVfaWQAEAAAAARU0aCsIfNqT7UjuaR5MIJhA0RhdGEAUwAAAAhQcmVzZW50YXRpb25TY2FubmVkRm9yTGlua2VkU2hhcGVzAAECTnVtYmVyRm9ybWF0U2VwYXJhdG9yTW9kZQAKAAAAQXV0b21hdGljAAACTmFtZQAkAAAATGlua2VkU2hhcGVQcmVzZW50YXRpb25TZXR0aW5nc0RhdGEAEFZlcnNpb24AAAAAAAlMYXN0V3JpdGUAWe86A4I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DVCwAAAAAAAAAAAAAgAf///////////////wAAAP///////////////wUAAAAEAP///////wUAAAAEAP///////////////////////////////////////////////////////////////////////////////////////////////////////////////////////////////////////////////////////////////////////////////////////////////////////////////////////////////////////////////////////////////////////////////////////////////////////////////////////////////////////////////////////////////////////////////////////////////////////////////////////////////////////////////////////////////////////////////////////////////wEAIAH///////////////8AAA7///////8FAAAAAwD///////////////////////////////////////////////////////////////////////////////////////////////////////////////////////////////////////////////////////////////////////////////////////////////////////////////////////////////////////////////////////////////////////////////////////////////////////////////////////////////////////////////////////////////////////////////////////////////////////////////////////////////////////////////////////////////////////////////////////////////////////////////////////8CAAEBAwAAAAIA////////GgAGTGlua2VkU2hhcGVzRGF0YVByb3BlcnR5XzAEAAAAAAAFAAAABAAFAAAAAwADAAIBAwAAAAMA////////GgAGTGlua2VkU2hhcGVzRGF0YVByb3BlcnR5XzEEAAAAAQAFAAAAAgAFAAAAAQAFAAAABAD///////8EAAIBAwAAAAQA////////JQAGTGlua2VkU2hhcGVQcmVzZW50YXRpb25TZXR0aW5nc0RhdGFfMAQAAAACAAUAAAAAAAUAAAACAAUAAAAAAAUAAAAD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A"/>
  <p:tag name="EMPOWERCHARTSPROPERTIES_LASTWRITEDATE" val="638464432312502879"/>
  <p:tag name="EMPOWERCHARTSPROPERTIES_A_LENGTH" val="24576"/>
  <p:tag name="MIO_PRESENTATION_LANGUAGE" val="1033"/>
  <p:tag name="EE4P_STYLE_ID" val="6cd991bf-f022-4378-96e7-2c338aeb3f5a"/>
  <p:tag name="EE4P_AGENDAWIZARD" val="&lt;ee4p&gt;&lt;layouts&gt;&lt;layout name=&quot;Box 1&quot; id=&quot;1_1&quot;&gt;&lt;standard&gt;&lt;textframe horizontalAnchor=&quot;1&quot; marginBottom=&quot;6&quot; marginLeft=&quot;0&quot; marginRight=&quot;0&quot; marginTop=&quot;6&quot; orientation=&quot;1&quot; verticalAnchor=&quot;1&quot; /&gt;&lt;font name=&quot;+mn-lt&quot; bold=&quot;0&quot; italic=&quot;0&quot; color=&quot;13&quot; /&gt;&lt;paragraphformat firstLineIndent=&quot;0&quot; leftIndent=&quot;0&quot; rightIndent=&quot;0&quot; lineRuleBefore=&quot;&quot; lineRuleWithin=&quot;&quot; lineRuleAfter=&quot;&quot; spaceBefore=&quot;&quot; spaceWithin=&quot;&quot; spaceAfter=&quot;&quot; /&gt;&lt;fill visible=&quot;0&quot; /&gt;&lt;line visible=&quot;0&quot; /&gt;&lt;shadow visible=&quot;0&quot; /&gt;&lt;bulletformat visible=&quot;0&quot; /&gt;&lt;/standard&gt;&lt;agenda name=&quot;New Agenda&quot; title=&quot;Agenda&quot; subtitle=&quot;&quot; sizingModeId=&quot;2&quot; fontSize=&quot;16&quot; fontSizeAuto=&quot;1&quot; startTime=&quot;540&quot; timeFormatId=&quot;1&quot; startItemNo=&quot;1&quot; createSingleAgendaSlide=&quot;1&quot; createSeparatingSlides=&quot;1&quot; createBackupSlide=&quot;1&quot; /&gt;&lt;columns&gt;&lt;column field=&quot;itemno&quot; label=&quot;No.&quot; checked=&quot;1&quot; leftSpacing=&quot;0&quot; rightSpacing=&quot;0&quot; dock=&quot;1&quot; fixedWidth=&quot;31.50472&quot; /&gt;&lt;column field=&quot;topic&quot; label=&quot;Topic&quot; leftSpacing=&quot;5&quot; rightDistribute=&quot;1&quot; dock=&quot;1&quot; /&gt;&lt;column field=&quot;responsible&quot; label=&quot;Responsible&quot; visible=&quot;1&quot; checked=&quot;1&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1&quot; leftSpacing=&quot;10&quot; rightSpacing=&quot;6&quot; dock=&quot;2&quot; /&gt;&lt;column field=&quot;pageno&quot; label=&quot;Page No.&quot; visible=&quot;1&quot; checked=&quot;0&quot; leftSpacing=&quot;10&quot; rightSpacing=&quot;6&quot; dock=&quot;2&quot; /&gt;&lt;/columns&gt;&lt;position left=&quot;40.49992&quot; top=&quot;135.25&quot; width=&quot;878.8124&quot; height=&quot;350.25&quot; /&gt;&lt;!--&#10;      &lt;subtitle&gt;&#10;        &lt;position left=&quot;31.25&quot; top=&quot;92.00031&quot; width=&quot;657.75&quot; height=&quot;19.25&quot;/&gt;&#10;        &lt;font size=&quot;16&quot;/&gt;&#10;        &lt;textframe marginBottom=&quot;0&quot; marginTop=&quot;0&quot;/&gt;&#10;        &lt;paragraphformat alignment=&quot;1&quot;/&gt;&#10;      &lt;/subtitle&gt;&#10;      --&gt;&lt;settings allowedSizingModeIds=&quot;1|2&quot; allowedFontSizes=&quot;8|9|10|10.5|11|12|14|16|18&quot; allowedTimeFormatIds=&quot;1|2|3&quot; slideLayout=&quot;11&quot; customLayoutName=&quot;Nur Titel|Title Only&quot; customLayoutIndex=&quot;&quot; showBreak=&quot;1&quot; singleAgendaSlideSelected=&quot;0&quot; backupSlideTitle=&quot;Backup: %agendaName%&quot; topMargin=&quot;0&quot; leftMargin=&quot;0&quot; allowedLevels=&quot;4&quot; itemNoFormats=&quot;{1}¦{1}.{2}¦{3:alphaLC}¦{3:alphaLC}.{4:alphaLC}&quot; /&gt;&lt;!-- Agenda item formats --&gt;&lt;cases&gt;&lt;case level=&quot;1&quot; selected=&quot;0&quot; break=&quot;0&quot; topMinSpacing=&quot;5&quot; topMaxSpacing=&quot;5&quot; bottomMinSpacing=&quot;0&quot; bottomMaxSpacing=&quot;0&quot;&gt;&lt;element field=&quot;itemno&quot; type=&quot;autoshape&quot; autoShapeType=&quot;1&quot; indent=&quot;(level-1)*(itemSingleHeight+topicLeftSpacing)&quot; indentType=&quot;1&quot;&gt;&lt;textframe marginLeft=&quot;6&quot; marginRight=&quot;6&quot; verticalAnchor=&quot;3&quot; /&gt;&lt;paragraphformat alignment=&quot;2&quot; /&gt;&lt;fill foreColor=&quot;5&quot; visible=&quot;1&quot; /&gt;&lt;font bold=&quot;1&quot; color=&quot;14&quot; /&gt;&lt;/element&gt;&lt;element field=&quot;topic&quot; type=&quot;autoshape&quot; autoShapeType=&quot;1&quot; indent=&quot;(level-1)*(itemSingleHeight+topicLeftSpacing)&quot; indentType=&quot;2&quot;&gt;&lt;paragraphformat alignment=&quot;1&quot; /&gt;&lt;textframe marginLeft=&quot;6&quot; /&gt;&lt;font bold=&quot;1&quot; /&gt;&lt;/element&gt;&lt;element field=&quot;responsible&quot; type=&quot;autoshape&quot; autoShapeType=&quot;1&quot; indent=&quot;(level-1)*(itemSingleHeight+topicLeftSpacing)&quot; indentType=&quot;1&quot;&gt;&lt;paragraphformat alignment=&quot;1&quot; /&gt;&lt;/element&gt;&lt;element field=&quot;freecolumn&quot; type=&quot;autoshape&quot; autoShapeType=&quot;1&quot; indent=&quot;(level-1)*(itemSingleHeight+topicLeftSpacing)&quot; indentType=&quot;1&quot;&gt;&lt;paragraphformat alignment=&quot;1&quot; /&gt;&lt;/element&gt;&lt;element field=&quot;timeslot&quot; type=&quot;autoshape&quot; autoShapeType=&quot;1&quot;&gt;&lt;paragraphformat alignment=&quot;1&quot; /&gt;&lt;/element&gt;&lt;element field=&quot;pageno&quot; type=&quot;autoshape&quot; autoShapeType=&quot;1&quot;&gt;&lt;paragraphformat alignment=&quot;3&quot; /&gt;&lt;/element&gt;&lt;/case&gt;&lt;case level=&quot;1&quot; selected=&quot;1&quot; break=&quot;0&quot; topMinSpacing=&quot;5&quot; topMaxSpacing=&quot;5&quot; bottomMinSpacing=&quot;0&quot; bottomMaxSpacing=&quot;0&quot;&gt;&lt;element type=&quot;autoshape&quot; autoShapeType=&quot;1&quot; value=&quot;&quot;&gt;&lt;position left=&quot;level*(itemSingleHeight+topicLeftSpacing)&quot; top=&quot;0&quot; width=&quot;agendaWidth-topicLeftSpacing-itemNoWidth-(level-1)*(itemSingleHeight+topicLeftSpacing)&quot; height=&quot;itemHeight&quot; /&gt;&lt;fill foreColor=&quot;#D9D9D9&quot; visible=&quot;1&quot; /&gt;&lt;/element&gt;&lt;element field=&quot;itemno&quot; type=&quot;autoshape&quot; autoShapeType=&quot;1&quot; indent=&quot;(level-1)*(itemSingleHeight+topicLeftSpacing)&quot; indentType=&quot;1&quot;&gt;&lt;textframe marginLeft=&quot;6&quot; marginRight=&quot;6&quot; verticalAnchor=&quot;3&quot; /&gt;&lt;paragraphformat alignment=&quot;2&quot; /&gt;&lt;fill foreColor=&quot;5&quot; visible=&quot;1&quot; /&gt;&lt;font bold=&quot;1&quot; color=&quot;14&quot; /&gt;&lt;/element&gt;&lt;element field=&quot;topic&quot; type=&quot;autoshape&quot; autoShapeType=&quot;1&quot; indent=&quot;(level-1)*(itemSingleHeight+topicLeftSpacing)&quot; indentType=&quot;2&quot;&gt;&lt;paragraphformat alignment=&quot;1&quot; /&gt;&lt;font bold=&quot;1&quot; /&gt;&lt;textframe marginLeft=&quot;6&quot; /&gt;&lt;/element&gt;&lt;element field=&quot;responsible&quot; type=&quot;autoshape&quot; autoShapeType=&quot;1&quot; indent=&quot;(level-1)*(itemSingleHeight+topicLeftSpacing)&quot; indentType=&quot;1&quot;&gt;&lt;paragraphformat alignment=&quot;1&quot; /&gt;&lt;/element&gt;&lt;element field=&quot;freecolumn&quot; type=&quot;autoshape&quot; autoShapeType=&quot;1&quot; indent=&quot;(level-1)*(itemSingleHeight+topicLeftSpacing)&quot; indentType=&quot;1&quot;&gt;&lt;paragraphformat alignment=&quot;1&quot; /&gt;&lt;/element&gt;&lt;element field=&quot;timeslot&quot; type=&quot;autoshape&quot; autoShapeType=&quot;1&quot;&gt;&lt;paragraphformat alignment=&quot;1&quot; /&gt;&lt;/element&gt;&lt;element field=&quot;pageno&quot; type=&quot;autoshape&quot; autoShapeType=&quot;1&quot;&gt;&lt;paragraphformat alignment=&quot;3&quot; /&gt;&lt;/element&gt;&lt;/case&gt;&lt;case level=&quot;1&quot; selected=&quot;0&quot; break=&quot;1&quot; topMinSpacing=&quot;5&quot; topMaxSpacing=&quot;5&quot; bottomMinSpacing=&quot;0&quot; bottomMaxSpacing=&quot;0&quot;&gt;&lt;element field=&quot;topic&quot; type=&quot;autoshape&quot; autoShapeType=&quot;1&quot; indent=&quot;(level-1)*(itemSingleHeight+topicLeftSpacing)&quot; indentType=&quot;2&quot;&gt;&lt;paragraphformat alignment=&quot;1&quot; /&gt;&lt;textframe marginLeft=&quot;6&quot; /&gt;&lt;font bold=&quot;1&quot; italic=&quot;1&quot; /&gt;&lt;/element&gt;&lt;element field=&quot;responsible&quot; type=&quot;autoshape&quot; autoShapeType=&quot;1&quot; indent=&quot;(level-1)*(itemSingleHeight+topicLeftSpacing)&quot; indentType=&quot;1&quot;&gt;&lt;paragraphformat alignment=&quot;1&quot; /&gt;&lt;font italic=&quot;1&quot; /&gt;&lt;/element&gt;&lt;element field=&quot;freecolumn&quot; type=&quot;autoshape&quot; autoShapeType=&quot;1&quot; indent=&quot;(level-1)*(itemSingleHeight+topicLeftSpacing)&quot; indentType=&quot;1&quot;&gt;&lt;paragraphformat alignment=&quot;1&quot; /&gt;&lt;font italic=&quot;1&quot; /&gt;&lt;/element&gt;&lt;element field=&quot;timeslot&quot; type=&quot;autoshape&quot; autoShapeType=&quot;1&quot;&gt;&lt;paragraphformat alignment=&quot;1&quot; /&gt;&lt;font italic=&quot;1&quot; /&gt;&lt;/element&gt;&lt;element field=&quot;pageno&quot; type=&quot;autoshape&quot; autoShapeType=&quot;1&quot;&gt;&lt;paragraphformat alignment=&quot;3&quot; /&gt;&lt;font italic=&quot;1&quot; /&gt;&lt;/element&gt;&lt;/case&gt;&lt;case level=&quot;1&quot; selected=&quot;1&quot; break=&quot;1&quot; topMinSpacing=&quot;5&quot; topMaxSpacing=&quot;5&quot; bottomMinSpacing=&quot;0&quot; bottomMaxSpacing=&quot;0&quot;&gt;&lt;element type=&quot;autoshape&quot; autoShapeType=&quot;1&quot; value=&quot;&quot;&gt;&lt;position left=&quot;level*(itemSingleHeight+topicLeftSpacing)&quot; top=&quot;0&quot; width=&quot;agendaWidth-topicLeftSpacing-itemNoWidth-(level-1)*(itemSingleHeight+topicLeftSpacing)&quot; height=&quot;itemHeight&quot; /&gt;&lt;fill foreColor=&quot;#D9D9D9&quot; visible=&quot;1&quot; /&gt;&lt;/element&gt;&lt;element field=&quot;topic&quot; type=&quot;autoshape&quot; autoShapeType=&quot;1&quot; indent=&quot;(level-1)*(itemSingleHeight+topicLeftSpacing)&quot; indentType=&quot;2&quot;&gt;&lt;paragraphformat alignment=&quot;1&quot; /&gt;&lt;font bold=&quot;1&quot; italic=&quot;1&quot; /&gt;&lt;textframe marginLeft=&quot;6&quot; /&gt;&lt;/element&gt;&lt;element field=&quot;responsible&quot; type=&quot;autoshape&quot; autoShapeType=&quot;1&quot; indent=&quot;(level-1)*(itemSingleHeight+topicLeftSpacing)&quot; indentType=&quot;1&quot;&gt;&lt;paragraphformat alignment=&quot;1&quot; /&gt;&lt;font italic=&quot;1&quot; /&gt;&lt;/element&gt;&lt;element field=&quot;freecolumn&quot; type=&quot;autoshape&quot; autoShapeType=&quot;1&quot; indent=&quot;(level-1)*(itemSingleHeight+topicLeftSpacing)&quot; indentType=&quot;1&quot;&gt;&lt;paragraphformat alignment=&quot;1&quot; /&gt;&lt;font italic=&quot;1&quot; /&gt;&lt;/element&gt;&lt;element field=&quot;timeslot&quot; type=&quot;autoshape&quot; autoShapeType=&quot;1&quot;&gt;&lt;paragraphformat alignment=&quot;1&quot; /&gt;&lt;font italic=&quot;1&quot; /&gt;&lt;/element&gt;&lt;element field=&quot;pageno&quot; type=&quot;autoshape&quot; autoShapeType=&quot;1&quot;&gt;&lt;paragraphformat alignment=&quot;3&quot; /&gt;&lt;font italic=&quot;1&quot; /&gt;&lt;/element&gt;&lt;/case&gt;&lt;/cases&gt;&lt;!-- Elements on slide independent of items --&gt;&lt;elements&gt;&lt;!--&#10;        &lt;element type=&quot;textbox&quot; zOrder=&quot;1&quot; value=&quot;test&quot;&gt;&#10;          &lt;position left=&quot;0&quot; top=&quot;0&quot; width=&quot;30&quot; height=&quot;30&quot;/&gt;&#10;        &lt;/element&gt;&#10;      --&gt;&lt;/elements&gt;&lt;/layout&gt;&lt;/layouts&gt;&lt;contents&gt;&lt;agenda name=&quot;New Agenda&quot; title=&quot;Agenda&quot; subtitle=&quot;&quot; sizingModeId=&quot;2&quot; fontSize=&quot;16&quot; fontSizeAuto=&quot;1&quot; startTime=&quot;540&quot; timeFormatId=&quot;1&quot; startItemNo=&quot;1&quot; createSingleAgendaSlide=&quot;1&quot; createSeparatingSlides=&quot;1&quot; createBackupSlide=&quot;1&quot; layoutId=&quot;1_1&quot; hideSeparatingSlides=&quot;0&quot; createSections=&quot;0&quot; singleSlideId=&quot;7ec1bcc6-eb5b-4a92-8ac8-59824e5d0216&quot; backupSlideId=&quot;5a7f3c8c-659a-43e1-8049-961ffe2f6cf5&quot;&gt;&lt;columns leftSpacing=&quot;0&quot; rightSpacing=&quot;0&quot;&gt;&lt;column field=&quot;itemno&quot; label=&quot;No.&quot; checked=&quot;1&quot; leftSpacing=&quot;0&quot; rightSpacing=&quot;0&quot; dock=&quot;1&quot; fixedWidth=&quot;31.50472&quot; /&gt;&lt;column field=&quot;topic&quot; label=&quot;Topic&quot; leftSpacing=&quot;5&quot; rightDistribute=&quot;1&quot; dock=&quot;1&quot; rightSpacing=&quot;602.8367&quot; /&gt;&lt;column field=&quot;responsible&quot; label=&quot;Responsible&quot; visible=&quot;1&quot; checked=&quot;0&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0&quot; leftSpacing=&quot;10&quot; rightSpacing=&quot;6&quot; dock=&quot;2&quot; /&gt;&lt;column field=&quot;pageno&quot; label=&quot;Page No.&quot; visible=&quot;1&quot; checked=&quot;0&quot; leftSpacing=&quot;10&quot; rightSpacing=&quot;6&quot; dock=&quot;2&quot; /&gt;&lt;/columns&gt;&lt;items&gt;&lt;item duration=&quot;30&quot; id=&quot;8e197249-8f83-4ca7-a546-98d459e94c28&quot; parentId=&quot;&quot; level=&quot;1&quot; generateAgendaSlide=&quot;1&quot; showAgendaItem=&quot;1&quot; isBreak=&quot;0&quot; agendaSlideId=&quot;5c3b6202-b438-403e-9173-607dfe2f42d8&quot; topic=&quot;Introduction to Edge AI&quot; /&gt;&lt;item duration=&quot;30&quot; id=&quot;d6b68a28-3e8f-4750-a4d2-152512ff2fa0&quot; parentId=&quot;&quot; level=&quot;1&quot; generateAgendaSlide=&quot;1&quot; showAgendaItem=&quot;1&quot; isBreak=&quot;0&quot; topic=&quot;DEEPCRAFT Edge AI software&quot; agendaSlideId=&quot;a6b9bbb3-e801-46db-aece-21bc730dd4ed&quot; /&gt;&lt;item duration=&quot;30&quot; id=&quot;dc260be7-7aa9-47b0-9b21-5a3d5127dca4&quot; parentId=&quot;&quot; level=&quot;1&quot; generateAgendaSlide=&quot;1&quot; showAgendaItem=&quot;1&quot; isBreak=&quot;0&quot; topic=&quot;How to sell DEEPCRAFT&quot; agendaSlideId=&quot;2c8cb870-ecf6-46e2-9229-22bb6d573b8d&quot; /&gt;&lt;/items&gt;&lt;/agenda&gt;&lt;/contents&gt;&lt;/ee4p&gt;"/>
  <p:tag name="EMPOWER.INTEGRATIONS.LOCALMASTER" val="{&quot;path&quot;:null,&quot;elementId&quot;:&quot;f8120ca7-cceb-428f-a7d0-f20ce9397e1b&quot;,&quot;elementName&quot;:null,&quot;databaseId&quot;:&quot;FDE84254-54DB-49E3-9A0E-CDE72035D530&quot;,&quot;timeStamp&quot;:&quot;2025-02-14T10:59:40&quot;}"/>
</p:tagLst>
</file>

<file path=ppt/tags/tag1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0.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0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0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2.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1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1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4.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2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6.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3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3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48.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4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5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5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0.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6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6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2.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7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7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8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0.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19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4.xml><?xml version="1.0" encoding="utf-8"?>
<p:tagLst xmlns:a="http://schemas.openxmlformats.org/drawingml/2006/main" xmlns:r="http://schemas.openxmlformats.org/officeDocument/2006/relationships" xmlns:p="http://schemas.openxmlformats.org/presentationml/2006/main">
  <p:tag name="MIO_PLACEHOLDER_MAPPING" val="Infineon 16:9MIOPlaceholderMapping.IFX_Final_ClaimMIOPlaceholderMapping.19MIOPlaceholderMapping-Infineon 16:9MIOPlaceholderMapping.FinalMIOPlaceholderMapping.18"/>
</p:tagLst>
</file>

<file path=ppt/tags/tag19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9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0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15.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7.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18.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19.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1.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wUAFgwAAAAAAAAAAAAAIAD///////////////8AAAD///////////////8DAAAAAgD///////////////////////////////////////////////////////////////////////////////////////////////////////////////////////////////////////////////////////////////////////////////////////////////////////////////////////////////////////////////////////////////////////////////////////////////////////////////////////////////////////////////////////////////////////////////////////////////////////////////////////////////////////////////////////////////////////////////////////////////////////////////8BACAA////////////////AAAO////////AwAAAAMA////////////////////////////////////////////////////////////////////////////////////////////////////////////////////////////////////////////////////////////////////////////////////////////////////////////////////////////////////////////////////////////////////////////////////////////////////////////////////////////////////////////////////////////////////////////////////////////////////////////////////////////////////////////////////////////////////////////////////////////////////////////////////////AgABAP///////wUAAAACABAAC6IPOiuEyQ5NgWVayxmVw8IEAAAAAAADAAAAAAADAAAABAADAAEA////////BQAAAAMAEAALoJUTvniQUU2J7pLspUqb8QQAAAABAAMAAAAEAAMAAAABAAQAAQD///////8FAAAABAAQAAs1x7h5qRoiRaRrh2Q25xOM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og86K4TJDk2BZVrLGZXDwgREYXRhAAUAAAAAAk5hbWUADQAAAExpbmtEYXRhTGlzdAAQVmVyc2lvbgAAAAAACUxhc3RXcml0ZQAaaTFTkgEAAAABAP////9hAGEAAAAFX2lkABAAAAAEoJUTvniQUU2J7pLspUqb8QREYXRhAAUAAAAAAk5hbWUADQAAAExpbmtEYXRhTGlzdAAQVmVyc2lvbgABAAAACUxhc3RXcml0ZQAmaTFTkgEAAAACAP////9wAHAAAAAFX2lkABAAAAAENce4eakaIkWka4dkNucTjANEYXRhABYAAAACUGVyc29uYWxJZAABAAAAAAACTmFtZQALAAAAUGVyc29uYWxJZAAQVmVyc2lvbgAAAAAACUxhc3RXcml0ZQCKaTFTk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eDAAAAAAAAAAAAAAgAf///////////////wAAAP///////////////wUAAAACAP///////////////////////////////////////////////////////////////////////////////////////////////////////////////////////////////////////////////////////////////////////////////////////////////////////////////////////////////////////////////////////////////////////////////////////////////////////////////////////////////////////////////////////////////////////////////////////////////////////////////////////////////////////////////////////////////////////////////////////////////////////////////wEAIAH///////////////8AAA7///////8FAAAABAD///////////////////////////////////////////////////////////////////////////////////////////////////////////////////////////////////////////////////////////////////////////////////////////////////////////////////////////////////////////////////////////////////////////////////////////////////////////////////////////////////////////////////////////////////////////////////////////////////////////////////////////////////////////////////////////////////////////////////////////////////////////////////////8CAAEBAwAAAAIA////////DgAGTGlua0RhdGFMaXN0XzAEAAAAAAAFAAAAAAAFAAAAAwA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635694002447856"/>
  <p:tag name="EMPOWERCHARTSPROPERTIES_B_LENGTH" val="24576"/>
  <p:tag name="DOWN_MIGRATION_INITIAL_LAYOUT_REQUIRED" val="9.2.99"/>
  <p:tag name="RUNTIME_ID" val="5d395765-8203-4ef0-88c2-d557dae2a5bf"/>
</p:tagLst>
</file>

<file path=ppt/tags/tag222.xml><?xml version="1.0" encoding="utf-8"?>
<p:tagLst xmlns:a="http://schemas.openxmlformats.org/drawingml/2006/main" xmlns:r="http://schemas.openxmlformats.org/officeDocument/2006/relationships" xmlns:p="http://schemas.openxmlformats.org/presentationml/2006/main">
  <p:tag name="MIO_EKGUID" val="4ccd882f-68e4-4c74-933c-70788a233a6c"/>
  <p:tag name="MIO_GUID" val="4919a928-f741-4857-a16d-23c741106bc5"/>
  <p:tag name="MIO_UPDATE" val="True"/>
  <p:tag name="MIO_VERSION" val="05.03.2023 11:08:51"/>
  <p:tag name="MIO_DBID" val="FDE84254-54DB-49E3-9A0E-CDE72035D530"/>
  <p:tag name="MIO_LASTDOWNLOADED" val="28.03.2023 09:57:18.886"/>
  <p:tag name="MIO_OBJECTNAME" val="Battery"/>
  <p:tag name="MIO_LASTEDITORNAME" val="Verena Kohl"/>
</p:tagLst>
</file>

<file path=ppt/tags/tag223.xml><?xml version="1.0" encoding="utf-8"?>
<p:tagLst xmlns:a="http://schemas.openxmlformats.org/drawingml/2006/main" xmlns:r="http://schemas.openxmlformats.org/officeDocument/2006/relationships" xmlns:p="http://schemas.openxmlformats.org/presentationml/2006/main">
  <p:tag name="MIO_EKGUID" val="f70de319-5e92-4137-b857-4d1e0978cc01"/>
  <p:tag name="MIO_GUID" val="ea08e921-279d-4d87-8f46-8c30412fbfe0"/>
  <p:tag name="MIO_UPDATE" val="True"/>
  <p:tag name="MIO_VERSION" val="05.03.2023 11:13:02"/>
  <p:tag name="MIO_DBID" val="FDE84254-54DB-49E3-9A0E-CDE72035D530"/>
  <p:tag name="MIO_LASTDOWNLOADED" val="28.03.2023 09:57:08.451"/>
  <p:tag name="MIO_OBJECTNAME" val="Industrial robot"/>
  <p:tag name="MIO_LASTEDITORNAME" val="Verena Kohl"/>
</p:tagLst>
</file>

<file path=ppt/tags/tag224.xml><?xml version="1.0" encoding="utf-8"?>
<p:tagLst xmlns:a="http://schemas.openxmlformats.org/drawingml/2006/main" xmlns:r="http://schemas.openxmlformats.org/officeDocument/2006/relationships" xmlns:p="http://schemas.openxmlformats.org/presentationml/2006/main">
  <p:tag name="MIO_EKGUID" val="2d41e8fd-898b-4be0-9610-22fae339893a"/>
  <p:tag name="MIO_GUID" val="3a6cb8de-c209-4503-9e94-d905c08b5d92"/>
  <p:tag name="MIO_UPDATE" val="True"/>
  <p:tag name="MIO_VERSION" val="05.03.2023 11:19:06"/>
  <p:tag name="MIO_DBID" val="FDE84254-54DB-49E3-9A0E-CDE72035D530"/>
  <p:tag name="MIO_LASTDOWNLOADED" val="28.03.2023 09:56:54.042"/>
  <p:tag name="MIO_OBJECTNAME" val="Wearables"/>
  <p:tag name="MIO_LASTEDITORNAME" val="Verena Kohl"/>
</p:tagLst>
</file>

<file path=ppt/tags/tag225.xml><?xml version="1.0" encoding="utf-8"?>
<p:tagLst xmlns:a="http://schemas.openxmlformats.org/drawingml/2006/main" xmlns:r="http://schemas.openxmlformats.org/officeDocument/2006/relationships" xmlns:p="http://schemas.openxmlformats.org/presentationml/2006/main">
  <p:tag name="MIO_EKGUID" val="e9bb85dc-7a9a-4727-b2a9-6b65f7a775ed"/>
  <p:tag name="MIO_GUID" val="387393fa-353b-45ea-8ffd-d765a32114f3"/>
  <p:tag name="MIO_UPDATE" val="True"/>
  <p:tag name="MIO_VERSION" val="01.08.2025 06:22:30"/>
  <p:tag name="MIO_DBID" val="FDE84254-54DB-49E3-9A0E-CDE72035D530"/>
  <p:tag name="MIO_LASTDOWNLOADED" val="29.09.2025 15:28:52.325"/>
  <p:tag name="MIO_OBJECTNAME" val="Car"/>
  <p:tag name="MIO_CONTENTTAG" val="s3T0PudESkSIQdw776abpQ=="/>
  <p:tag name="MIO_LASTEDITORNAME" val="Miguel Madeyski"/>
</p:tagLst>
</file>

<file path=ppt/tags/tag226.xml><?xml version="1.0" encoding="utf-8"?>
<p:tagLst xmlns:a="http://schemas.openxmlformats.org/drawingml/2006/main" xmlns:r="http://schemas.openxmlformats.org/officeDocument/2006/relationships" xmlns:p="http://schemas.openxmlformats.org/presentationml/2006/main">
  <p:tag name="MIO_EKGUID" val="3c63a079-761f-46c3-bc6a-2c8e781ae5b3"/>
  <p:tag name="MIO_GUID" val="1d5941d0-804d-4283-8b38-a5681b21eed5"/>
  <p:tag name="MIO_UPDATE" val="True"/>
  <p:tag name="MIO_VERSION" val="05.03.2023 11:13:49"/>
  <p:tag name="MIO_DBID" val="FDE84254-54DB-49E3-9A0E-CDE72035D530"/>
  <p:tag name="MIO_LASTDOWNLOADED" val="28.03.2023 09:57:05.539"/>
  <p:tag name="MIO_OBJECTNAME" val="Monitor"/>
  <p:tag name="MIO_LASTEDITORNAME" val="Verena Kohl"/>
</p:tagLst>
</file>

<file path=ppt/tags/tag227.xml><?xml version="1.0" encoding="utf-8"?>
<p:tagLst xmlns:a="http://schemas.openxmlformats.org/drawingml/2006/main" xmlns:r="http://schemas.openxmlformats.org/officeDocument/2006/relationships" xmlns:p="http://schemas.openxmlformats.org/presentationml/2006/main">
  <p:tag name="MIO_EKGUID" val="6dcc6d81-f2da-4d88-b511-38f114f3b79b"/>
  <p:tag name="MIO_GUID" val="159705ac-f0d6-4e82-9d66-e88ff5340194"/>
  <p:tag name="MIO_UPDATE" val="True"/>
  <p:tag name="MIO_VERSION" val="05.03.2023 11:17:43"/>
  <p:tag name="MIO_DBID" val="FDE84254-54DB-49E3-9A0E-CDE72035D530"/>
  <p:tag name="MIO_LASTDOWNLOADED" val="28.03.2023 09:56:59.077"/>
  <p:tag name="MIO_OBJECTNAME" val="Smart home"/>
  <p:tag name="MIO_LASTEDITORNAME" val="Verena Kohl"/>
</p:tagLst>
</file>

<file path=ppt/tags/tag228.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30.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wUAFgwAAAAAAAAAAAAAIAD///////////////8AAAD///////////////8DAAAAAgD///////////////////////////////////////////////////////////////////////////////////////////////////////////////////////////////////////////////////////////////////////////////////////////////////////////////////////////////////////////////////////////////////////////////////////////////////////////////////////////////////////////////////////////////////////////////////////////////////////////////////////////////////////////////////////////////////////////////////////////////////////////////8BACAA////////////////AAAO////////AwAAAAMA////////////////////////////////////////////////////////////////////////////////////////////////////////////////////////////////////////////////////////////////////////////////////////////////////////////////////////////////////////////////////////////////////////////////////////////////////////////////////////////////////////////////////////////////////////////////////////////////////////////////////////////////////////////////////////////////////////////////////////////////////////////////////////AgABAP///////wUAAAACABAAC6IPOiuEyQ5NgWVayxmVw8IEAAAAAAADAAAAAAADAAAABAADAAEA////////BQAAAAMAEAALoJUTvniQUU2J7pLspUqb8QQAAAABAAMAAAAEAAMAAAABAAQAAQD///////8FAAAABAAQAAs1x7h5qRoiRaRrh2Q25xOM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og86K4TJDk2BZVrLGZXDwgREYXRhAAUAAAAAAk5hbWUADQAAAExpbmtEYXRhTGlzdAAQVmVyc2lvbgAAAAAACUxhc3RXcml0ZQAaaTFTkgEAAAABAP////9hAGEAAAAFX2lkABAAAAAEoJUTvniQUU2J7pLspUqb8QREYXRhAAUAAAAAAk5hbWUADQAAAExpbmtEYXRhTGlzdAAQVmVyc2lvbgABAAAACUxhc3RXcml0ZQAmaTFTkgEAAAACAP////9wAHAAAAAFX2lkABAAAAAENce4eakaIkWka4dkNucTjANEYXRhABYAAAACUGVyc29uYWxJZAABAAAAAAACTmFtZQALAAAAUGVyc29uYWxJZAAQVmVyc2lvbgAAAAAACUxhc3RXcml0ZQCKaTFTk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eDAAAAAAAAAAAAAAgAf///////////////wAAAP///////////////wUAAAACAP///////////////////////////////////////////////////////////////////////////////////////////////////////////////////////////////////////////////////////////////////////////////////////////////////////////////////////////////////////////////////////////////////////////////////////////////////////////////////////////////////////////////////////////////////////////////////////////////////////////////////////////////////////////////////////////////////////////////////////////////////////////////wEAIAH///////////////8AAA7///////8FAAAABAD///////////////////////////////////////////////////////////////////////////////////////////////////////////////////////////////////////////////////////////////////////////////////////////////////////////////////////////////////////////////////////////////////////////////////////////////////////////////////////////////////////////////////////////////////////////////////////////////////////////////////////////////////////////////////////////////////////////////////////////////////////////////////////8CAAEBAwAAAAIA////////DgAGTGlua0RhdGFMaXN0XzAEAAAAAAAFAAAAAAAFAAAAAwA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635694002447856"/>
  <p:tag name="EMPOWERCHARTSPROPERTIES_B_LENGTH" val="24576"/>
  <p:tag name="DOWN_MIGRATION_INITIAL_LAYOUT_REQUIRED" val="9.2.99"/>
  <p:tag name="RUNTIME_ID" val="5d395765-8203-4ef0-88c2-d557dae2a5bf"/>
</p:tagLst>
</file>

<file path=ppt/tags/tag231.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wUACgwAAAAAAAAAAAAAIAD///////////////8AAAD///////////////8DAAAAAgD///////8DAAAAAwD///////////////////////////////////////////////////////////////////////////////////////////////////////////////////////////////////////////////////////////////////////////////////////////////////////////////////////////////////////////////////////////////////////////////////////////////////////////////////////////////////////////////////////////////////////////////////////////////////////////////////////////////////////////////////////////////////////////////////////////////8BACAA////////////////AAAO////////AwAAAAMA////////////////////////////////////////////////////////////////////////////////////////////////////////////////////////////////////////////////////////////////////////////////////////////////////////////////////////////////////////////////////////////////////////////////////////////////////////////////////////////////////////////////////////////////////////////////////////////////////////////////////////////////////////////////////////////////////////////////////////////////////////////////////////AgABAP///////wUAAAACABAACwg2aX+tKy9LrHYNSDV2jMYEAAAAAAADAAAAAAADAAAABAADAAIA////////BQAAAAMAEAALnVfs5Fa5Fk+FeiaCqXc+NgQAAAABAAMAAAAEAAMAAAABAAMAAAAAAP///////wQAAQD///////8FAAAABAAQAAtaYmLhULrJSawuu3dNqVM1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CDZpf60rL0usdg1INXaMxgREYXRhAAUAAAAAAk5hbWUADQAAAExpbmtEYXRhTGlzdAAQVmVyc2lvbgABAAAACUxhc3RXcml0ZQCefDyIjwEAAAABAP////9hAGEAAAAFX2lkABAAAAAEnVfs5Fa5Fk+FeiaCqXc+NgREYXRhAAUAAAAAAk5hbWUADQAAAExpbmtEYXRhTGlzdAAQVmVyc2lvbgAAAAAACUxhc3RXcml0ZQCbfDyIjwEAAAACAP////9wAHAAAAAFX2lkABAAAAAEWmJi4VC6yUmsLrt3TalTNQNEYXRhABYAAAACUGVyc29uYWxJZAABAAAAAAACTmFtZQALAAAAUGVyc29uYWxJZAAQVmVyc2lvbgAAAAAACUxhc3RXcml0ZQC9fDyIj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GDAAAAAAAAAAAAAAgAf///////////////wAAAP///////////////wUAAAADAP///////wUAAAADAP///////////////////////////////////////////////////////////////////////////////////////////////////////////////////////////////////////////////////////////////////////////////////////////////////////////////////////////////////////////////////////////////////////////////////////////////////////////////////////////////////////////////////////////////////////////////////////////////////////////////////////////////////////////////////////////////////////////////////////////////wEAIAH///////////////8AAA7///////8FAAAABAD///////////////////////////////////////////////////////////////////////////////////////////////////////////////////////////////////////////////////////////////////////////////////////////////////////////////////////////////////////////////////////////////////////////////////////////////////////////////////////////////////////////////////////////////////////////////////////////////////////////////////////////////////////////////////////////////////////////////////////////////////////////////////////8CAAEBAwAAAAIA////////DgAGTGlua0RhdGFMaXN0XzEEAAAAAAAFAAAAAwAFAAAABAADAAIBAwAAAAMA////////DgAGTGlua0RhdGFMaXN0XzAEAAAAAQAFAAAAAAAFAAAAAgAFAAAAAAAFAAAABAAEAAIBAwAAAAQA////////DAAGUGVyc29uYWxJZF8wBAAAAAIABQAAAAIABQAAAAEABQ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515744165989518"/>
  <p:tag name="EMPOWERCHARTSPROPERTIES_B_LENGTH" val="24576"/>
  <p:tag name="DOWN_MIGRATION_INITIAL_LAYOUT_REQUIRED" val="9.2.99"/>
  <p:tag name="RUNTIME_ID" val="b3e835d1-cf18-486e-ae05-6a2e6f6a3dd7"/>
</p:tagLst>
</file>

<file path=ppt/tags/tag232.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3.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4.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5.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6.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7.xml><?xml version="1.0" encoding="utf-8"?>
<p:tagLst xmlns:a="http://schemas.openxmlformats.org/drawingml/2006/main" xmlns:r="http://schemas.openxmlformats.org/officeDocument/2006/relationships" xmlns:p="http://schemas.openxmlformats.org/presentationml/2006/main">
  <p:tag name="MIO_EKGUID" val="1443630d-3c0c-4156-a38c-ba0b8cdf2766"/>
  <p:tag name="MIO_GUID" val="4e6f9551-004b-497a-be3c-10bde1c06fc1"/>
  <p:tag name="MIO_UPDATE" val="True"/>
  <p:tag name="MIO_VERSION" val="05.03.2023 11:09:44"/>
  <p:tag name="MIO_DBID" val="FDE84254-54DB-49E3-9A0E-CDE72035D530"/>
  <p:tag name="MIO_LASTDOWNLOADED" val="28.05.2025 09:06:02.706"/>
  <p:tag name="MIO_OBJECTNAME" val="Cloud"/>
  <p:tag name="MIO_CONTENTTAG" val="cT1pOJz23keBJRzWaZpB1jrG/Rhjp/9Enulyi/KX1FA="/>
  <p:tag name="MIO_LASTEDITORNAME" val="Verena Kohl"/>
</p:tagLst>
</file>

<file path=ppt/tags/tag238.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39.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240.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1.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2.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3.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4.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5.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7.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wUAFgwAAAAAAAAAAAAAIAD///////////////8AAAD///////////////8DAAAAAgD///////////////////////////////////////////////////////////////////////////////////////////////////////////////////////////////////////////////////////////////////////////////////////////////////////////////////////////////////////////////////////////////////////////////////////////////////////////////////////////////////////////////////////////////////////////////////////////////////////////////////////////////////////////////////////////////////////////////////////////////////////////////8BACAA////////////////AAAO////////AwAAAAMA////////////////////////////////////////////////////////////////////////////////////////////////////////////////////////////////////////////////////////////////////////////////////////////////////////////////////////////////////////////////////////////////////////////////////////////////////////////////////////////////////////////////////////////////////////////////////////////////////////////////////////////////////////////////////////////////////////////////////////////////////////////////////////AgABAP///////wUAAAACABAAC6IPOiuEyQ5NgWVayxmVw8IEAAAAAAADAAAAAAADAAAABAADAAEA////////BQAAAAMAEAALoJUTvniQUU2J7pLspUqb8QQAAAABAAMAAAAEAAMAAAABAAQAAQD///////8FAAAABAAQAAs1x7h5qRoiRaRrh2Q25xOM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og86K4TJDk2BZVrLGZXDwgREYXRhAAUAAAAAAk5hbWUADQAAAExpbmtEYXRhTGlzdAAQVmVyc2lvbgAAAAAACUxhc3RXcml0ZQAaaTFTkgEAAAABAP////9hAGEAAAAFX2lkABAAAAAEoJUTvniQUU2J7pLspUqb8QREYXRhAAUAAAAAAk5hbWUADQAAAExpbmtEYXRhTGlzdAAQVmVyc2lvbgABAAAACUxhc3RXcml0ZQAmaTFTkgEAAAACAP////9wAHAAAAAFX2lkABAAAAAENce4eakaIkWka4dkNucTjANEYXRhABYAAAACUGVyc29uYWxJZAABAAAAAAACTmFtZQALAAAAUGVyc29uYWxJZAAQVmVyc2lvbgAAAAAACUxhc3RXcml0ZQCKaTFTk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eDAAAAAAAAAAAAAAgAf///////////////wAAAP///////////////wUAAAACAP///////////////////////////////////////////////////////////////////////////////////////////////////////////////////////////////////////////////////////////////////////////////////////////////////////////////////////////////////////////////////////////////////////////////////////////////////////////////////////////////////////////////////////////////////////////////////////////////////////////////////////////////////////////////////////////////////////////////////////////////////////////////wEAIAH///////////////8AAA7///////8FAAAABAD///////////////////////////////////////////////////////////////////////////////////////////////////////////////////////////////////////////////////////////////////////////////////////////////////////////////////////////////////////////////////////////////////////////////////////////////////////////////////////////////////////////////////////////////////////////////////////////////////////////////////////////////////////////////////////////////////////////////////////////////////////////////////////8CAAEBAwAAAAIA////////DgAGTGlua0RhdGFMaXN0XzAEAAAAAAAFAAAAAAAFAAAAAwA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635694002447856"/>
  <p:tag name="EMPOWERCHARTSPROPERTIES_B_LENGTH" val="24576"/>
  <p:tag name="DOWN_MIGRATION_INITIAL_LAYOUT_REQUIRED" val="9.2.99"/>
  <p:tag name="RUNTIME_ID" val="5d395765-8203-4ef0-88c2-d557dae2a5bf"/>
</p:tagLst>
</file>

<file path=ppt/tags/tag248.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wUACgwAAAAAAAAAAAAAIAD///////////////8AAAD///////////////8DAAAAAgD///////8DAAAAAwD///////////////////////////////////////////////////////////////////////////////////////////////////////////////////////////////////////////////////////////////////////////////////////////////////////////////////////////////////////////////////////////////////////////////////////////////////////////////////////////////////////////////////////////////////////////////////////////////////////////////////////////////////////////////////////////////////////////////////////////////8BACAA////////////////AAAO////////AwAAAAMA////////////////////////////////////////////////////////////////////////////////////////////////////////////////////////////////////////////////////////////////////////////////////////////////////////////////////////////////////////////////////////////////////////////////////////////////////////////////////////////////////////////////////////////////////////////////////////////////////////////////////////////////////////////////////////////////////////////////////////////////////////////////////////AgABAP///////wUAAAACABAACwg2aX+tKy9LrHYNSDV2jMYEAAAAAAADAAAAAAADAAAABAADAAIA////////BQAAAAMAEAALnVfs5Fa5Fk+FeiaCqXc+NgQAAAABAAMAAAAEAAMAAAABAAMAAAAAAP///////wQAAQD///////8FAAAABAAQAAtaYmLhULrJSawuu3dNqVM1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CDZpf60rL0usdg1INXaMxgREYXRhAAUAAAAAAk5hbWUADQAAAExpbmtEYXRhTGlzdAAQVmVyc2lvbgABAAAACUxhc3RXcml0ZQCefDyIjwEAAAABAP////9hAGEAAAAFX2lkABAAAAAEnVfs5Fa5Fk+FeiaCqXc+NgREYXRhAAUAAAAAAk5hbWUADQAAAExpbmtEYXRhTGlzdAAQVmVyc2lvbgAAAAAACUxhc3RXcml0ZQCbfDyIjwEAAAACAP////9wAHAAAAAFX2lkABAAAAAEWmJi4VC6yUmsLrt3TalTNQNEYXRhABYAAAACUGVyc29uYWxJZAABAAAAAAACTmFtZQALAAAAUGVyc29uYWxJZAAQVmVyc2lvbgAAAAAACUxhc3RXcml0ZQC9fDyIj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GDAAAAAAAAAAAAAAgAf///////////////wAAAP///////////////wUAAAADAP///////wUAAAADAP///////////////////////////////////////////////////////////////////////////////////////////////////////////////////////////////////////////////////////////////////////////////////////////////////////////////////////////////////////////////////////////////////////////////////////////////////////////////////////////////////////////////////////////////////////////////////////////////////////////////////////////////////////////////////////////////////////////////////////////////wEAIAH///////////////8AAA7///////8FAAAABAD///////////////////////////////////////////////////////////////////////////////////////////////////////////////////////////////////////////////////////////////////////////////////////////////////////////////////////////////////////////////////////////////////////////////////////////////////////////////////////////////////////////////////////////////////////////////////////////////////////////////////////////////////////////////////////////////////////////////////////////////////////////////////////8CAAEBAwAAAAIA////////DgAGTGlua0RhdGFMaXN0XzEEAAAAAAAFAAAAAwAFAAAABAADAAIBAwAAAAMA////////DgAGTGlua0RhdGFMaXN0XzAEAAAAAQAFAAAAAAAFAAAAAgAFAAAAAAAFAAAABAAEAAIBAwAAAAQA////////DAAGUGVyc29uYWxJZF8wBAAAAAIABQAAAAIABQAAAAEABQ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515744165989518"/>
  <p:tag name="EMPOWERCHARTSPROPERTIES_B_LENGTH" val="24576"/>
  <p:tag name="DOWN_MIGRATION_INITIAL_LAYOUT_REQUIRED" val="9.2.99"/>
  <p:tag name="RUNTIME_ID" val="b3e835d1-cf18-486e-ae05-6a2e6f6a3dd7"/>
</p:tagLst>
</file>

<file path=ppt/tags/tag249.xml><?xml version="1.0" encoding="utf-8"?>
<p:tagLst xmlns:a="http://schemas.openxmlformats.org/drawingml/2006/main" xmlns:r="http://schemas.openxmlformats.org/officeDocument/2006/relationships" xmlns:p="http://schemas.openxmlformats.org/presentationml/2006/main">
  <p:tag name="RUNTIME_ID" val="5481483f-cd16-49d7-9e25-d71a9508b6ff"/>
</p:tagLst>
</file>

<file path=ppt/tags/tag2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2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2.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3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3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0.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4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4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xml><?xml version="1.0" encoding="utf-8"?>
<p:tagLst xmlns:a="http://schemas.openxmlformats.org/drawingml/2006/main" xmlns:r="http://schemas.openxmlformats.org/officeDocument/2006/relationships" xmlns:p="http://schemas.openxmlformats.org/presentationml/2006/main">
  <p:tag name="MIO_HDS" val="True"/>
  <p:tag name="MIO_SKIPVERSION" val="01.01.0001 00:00:00"/>
  <p:tag name="MIO_EKGUID" val="f8120ca7-cceb-428f-a7d0-f20ce9397e1b"/>
  <p:tag name="MIO_UPDATE" val="True"/>
  <p:tag name="MIO_DBID" val="FDE84254-54DB-49E3-9A0E-CDE72035D530"/>
  <p:tag name="MIO_OBJECTNAME" val="Infineon LCD 16:9"/>
  <p:tag name="MIO_FALLBACK_LAYOUT" val="6"/>
  <p:tag name="MIO_SHOW_DATE" val="False"/>
  <p:tag name="MIO_SHOW_FOOTER" val="False"/>
  <p:tag name="MIO_SHOW_PAGENUMBER" val="False"/>
  <p:tag name="MIO_AVOID_BLANK_LAYOUT" val="False"/>
  <p:tag name="MIO_CD_LAYOUT_VALID_AREA" val="False"/>
  <p:tag name="MIO_EMBED_FONT" val="False"/>
  <p:tag name="MIO_MATCH_COLOR_SCHEME" val="True"/>
  <p:tag name="MIO_NUMBER_OF_VALID_LAYOUTS" val="20"/>
  <p:tag name="MIO_VERSION" val="14.02.2025 10:59:40"/>
  <p:tag name="MIO_LASTDOWNLOADED" val="17.02.2025 08:01:10.726"/>
  <p:tag name="MIO_CONTENTTAG" val="O0eUu6Qgzk6i7PxGtJt8ZA=="/>
  <p:tag name="MIO_CDID" val="e2fc2f9e-d5cf-4311-b3a1-0559b8fd1ab8"/>
</p:tagLst>
</file>

<file path=ppt/tags/tag5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7.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5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5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6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69.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7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1.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8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5.xml><?xml version="1.0" encoding="utf-8"?>
<p:tagLst xmlns:a="http://schemas.openxmlformats.org/drawingml/2006/main" xmlns:r="http://schemas.openxmlformats.org/officeDocument/2006/relationships" xmlns:p="http://schemas.openxmlformats.org/presentationml/2006/main">
  <p:tag name="MIO_CD_LOGO_PROTECTION" val="true"/>
</p:tagLst>
</file>

<file path=ppt/tags/tag8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8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0.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2.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3.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4.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5.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6.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7.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8.xml><?xml version="1.0" encoding="utf-8"?>
<p:tagLst xmlns:a="http://schemas.openxmlformats.org/drawingml/2006/main" xmlns:r="http://schemas.openxmlformats.org/officeDocument/2006/relationships" xmlns:p="http://schemas.openxmlformats.org/presentationml/2006/main">
  <p:tag name="MIO_SKIP_CDCHECK" val="True"/>
</p:tagLst>
</file>

<file path=ppt/tags/tag99.xml><?xml version="1.0" encoding="utf-8"?>
<p:tagLst xmlns:a="http://schemas.openxmlformats.org/drawingml/2006/main" xmlns:r="http://schemas.openxmlformats.org/officeDocument/2006/relationships" xmlns:p="http://schemas.openxmlformats.org/presentationml/2006/main">
  <p:tag name="MIO_SKIP_CDCHECK" val="True"/>
</p:tagLst>
</file>

<file path=ppt/theme/theme1.xml><?xml version="1.0" encoding="utf-8"?>
<a:theme xmlns:a="http://schemas.openxmlformats.org/drawingml/2006/main" name="Infineon 16:9">
  <a:themeElements>
    <a:clrScheme name="Infineon 2023 - 2">
      <a:dk1>
        <a:srgbClr val="1D1D1D"/>
      </a:dk1>
      <a:lt1>
        <a:srgbClr val="FFFFFF"/>
      </a:lt1>
      <a:dk2>
        <a:srgbClr val="0A8276"/>
      </a:dk2>
      <a:lt2>
        <a:srgbClr val="8D8786"/>
      </a:lt2>
      <a:accent1>
        <a:srgbClr val="0A8276"/>
      </a:accent1>
      <a:accent2>
        <a:srgbClr val="575352"/>
      </a:accent2>
      <a:accent3>
        <a:srgbClr val="F97414"/>
      </a:accent3>
      <a:accent4>
        <a:srgbClr val="9BBA43"/>
      </a:accent4>
      <a:accent5>
        <a:srgbClr val="FCD442"/>
      </a:accent5>
      <a:accent6>
        <a:srgbClr val="9C216E"/>
      </a:accent6>
      <a:hlink>
        <a:srgbClr val="0A8276"/>
      </a:hlink>
      <a:folHlink>
        <a:srgbClr val="0A8276"/>
      </a:folHlink>
    </a:clrScheme>
    <a:fontScheme name="Infineon">
      <a:majorFont>
        <a:latin typeface="Arial"/>
        <a:ea typeface="Arial Unicode MS"/>
        <a:cs typeface="Arial"/>
      </a:majorFont>
      <a:minorFont>
        <a:latin typeface="Arial"/>
        <a:ea typeface="Arial Unicode MS"/>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9525">
          <a:noFill/>
          <a:miter lim="800000"/>
          <a:headEnd/>
          <a:tailEnd/>
        </a:ln>
      </a:spPr>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defPPr algn="ctr" defTabSz="576000" eaLnBrk="0" hangingPunct="0">
          <a:lnSpc>
            <a:spcPct val="120000"/>
          </a:lnSpc>
          <a:defRPr sz="1600" baseline="0" dirty="0">
            <a:solidFill>
              <a:schemeClr val="bg1"/>
            </a:solidFill>
            <a:latin typeface="+mn-lt"/>
            <a:ea typeface="+mn-ea"/>
            <a:cs typeface="+mn-cs"/>
          </a:defRPr>
        </a:defPPr>
      </a:lstStyle>
    </a:spDef>
    <a:lnDef>
      <a:spPr>
        <a:ln w="9525">
          <a:solidFill>
            <a:schemeClr val="bg2"/>
          </a:solidFill>
          <a:tailEnd type="none"/>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effectLst/>
      </a:spPr>
      <a:bodyPr wrap="square" lIns="0" tIns="0" rIns="0" bIns="0" rtlCol="0" anchor="t" anchorCtr="0">
        <a:spAutoFit/>
      </a:bodyPr>
      <a:lstStyle>
        <a:defPPr marL="252000" marR="0" indent="-252000" algn="l" defTabSz="576000" eaLnBrk="0" fontAlgn="auto" latinLnBrk="0" hangingPunct="0">
          <a:lnSpc>
            <a:spcPct val="120000"/>
          </a:lnSpc>
          <a:spcBef>
            <a:spcPts val="0"/>
          </a:spcBef>
          <a:spcAft>
            <a:spcPts val="0"/>
          </a:spcAft>
          <a:buClr>
            <a:schemeClr val="tx2"/>
          </a:buClr>
          <a:buSzTx/>
          <a:buFont typeface="Arial" panose="020B0604020202020204" pitchFamily="34" charset="0"/>
          <a:buChar char="‒"/>
          <a:tabLst/>
          <a:defRPr sz="1800" kern="0" baseline="0" dirty="0">
            <a:latin typeface="+mn-lt"/>
            <a:ea typeface="+mn-ea"/>
            <a:cs typeface="+mn-cs"/>
          </a:defRPr>
        </a:defPPr>
      </a:lstStyle>
    </a:txDef>
  </a:objectDefaults>
  <a:extraClrSchemeLst/>
  <a:custClrLst>
    <a:custClr name="Ocean 100">
      <a:srgbClr val="0A8276"/>
    </a:custClr>
    <a:custClr name="Ocean 80">
      <a:srgbClr val="3B9B91"/>
    </a:custClr>
    <a:custClr name="Ocean 60">
      <a:srgbClr val="6CB4AD"/>
    </a:custClr>
    <a:custClr name="Ocean 40">
      <a:srgbClr val="B8DEDA"/>
    </a:custClr>
    <a:custClr name="White">
      <a:srgbClr val="FFFFFF"/>
    </a:custClr>
    <a:custClr name="White">
      <a:srgbClr val="FFFFFF"/>
    </a:custClr>
    <a:custClr name="White ">
      <a:srgbClr val="FFFFFF"/>
    </a:custClr>
    <a:custClr name="White ">
      <a:srgbClr val="FFFFFF"/>
    </a:custClr>
    <a:custClr name="White ">
      <a:srgbClr val="FFFFFF"/>
    </a:custClr>
    <a:custClr name="White ">
      <a:srgbClr val="FFFFFF"/>
    </a:custClr>
    <a:custClr name="Lawn Main">
      <a:srgbClr val="9BBA43"/>
    </a:custClr>
    <a:custClr name="Berry Main">
      <a:srgbClr val="9C216E"/>
    </a:custClr>
    <a:custClr name="Engineering Main">
      <a:srgbClr val="575352"/>
    </a:custClr>
    <a:custClr name="Sun Main">
      <a:srgbClr val="F97414"/>
    </a:custClr>
    <a:custClr name="Sand Main">
      <a:srgbClr val="FCD442"/>
    </a:custClr>
    <a:custClr name="White">
      <a:srgbClr val="FFFFFF"/>
    </a:custClr>
    <a:custClr name="White ">
      <a:srgbClr val="FFFFFF"/>
    </a:custClr>
    <a:custClr name="White ">
      <a:srgbClr val="FFFFFF"/>
    </a:custClr>
    <a:custClr name="White ">
      <a:srgbClr val="FFFFFF"/>
    </a:custClr>
    <a:custClr name="White ">
      <a:srgbClr val="FFFFFF"/>
    </a:custClr>
    <a:custClr name="Lawn Light">
      <a:srgbClr val="B9D257"/>
    </a:custClr>
    <a:custClr name="Berry Light">
      <a:srgbClr val="BE3283"/>
    </a:custClr>
    <a:custClr name="Engineering Light">
      <a:srgbClr val="8D8786"/>
    </a:custClr>
    <a:custClr name="Sun Light">
      <a:srgbClr val="FF9737"/>
    </a:custClr>
    <a:custClr name="Sand Light">
      <a:srgbClr val="FBE273"/>
    </a:custClr>
    <a:custClr name="White ">
      <a:srgbClr val="FFFFFF"/>
    </a:custClr>
    <a:custClr name="White ">
      <a:srgbClr val="FFFFFF"/>
    </a:custClr>
    <a:custClr name="White ">
      <a:srgbClr val="FFFFFF"/>
    </a:custClr>
    <a:custClr name="White ">
      <a:srgbClr val="FFFFFF"/>
    </a:custClr>
    <a:custClr name="White ">
      <a:srgbClr val="FFFFFF"/>
    </a:custClr>
    <a:custClr name="White ">
      <a:srgbClr val="FFFFFF"/>
    </a:custClr>
    <a:custClr name="White ">
      <a:srgbClr val="FFFFFF"/>
    </a:custClr>
    <a:custClr name="Grey 300 ">
      <a:srgbClr val="DCD5D7"/>
    </a:custClr>
    <a:custClr name="White ">
      <a:srgbClr val="FFFFFF"/>
    </a:custClr>
    <a:custClr name="White ">
      <a:srgbClr val="FFFFFF"/>
    </a:custClr>
    <a:custClr name="White ">
      <a:srgbClr val="FFFFFF"/>
    </a:custClr>
    <a:custClr name="White ">
      <a:srgbClr val="FFFFFF"/>
    </a:custClr>
    <a:custClr name="White ">
      <a:srgbClr val="FFFFFF"/>
    </a:custClr>
    <a:custClr name="White ">
      <a:srgbClr val="FFFFFF"/>
    </a:custClr>
    <a:custClr name="White ">
      <a:srgbClr val="FFFFFF"/>
    </a:custClr>
  </a:custClrLst>
  <a:extLst>
    <a:ext uri="{05A4C25C-085E-4340-85A3-A5531E510DB2}">
      <thm15:themeFamily xmlns:thm15="http://schemas.microsoft.com/office/thememl/2012/main" name="Default Theme" id="{4BF16752-4021-4660-B5CF-7F657655527F}" vid="{7AC05DCE-981F-485C-9541-5FF1716CE4BF}"/>
    </a:ext>
  </a:extLst>
</a:theme>
</file>

<file path=ppt/theme/theme2.xml><?xml version="1.0" encoding="utf-8"?>
<a:theme xmlns:a="http://schemas.openxmlformats.org/drawingml/2006/main" name="Larissa-Design">
  <a:themeElements>
    <a:clrScheme name="Infineon">
      <a:dk1>
        <a:srgbClr val="000000"/>
      </a:dk1>
      <a:lt1>
        <a:srgbClr val="FFFFFF"/>
      </a:lt1>
      <a:dk2>
        <a:srgbClr val="FFE054"/>
      </a:dk2>
      <a:lt2>
        <a:srgbClr val="E9E6E6"/>
      </a:lt2>
      <a:accent1>
        <a:srgbClr val="E30034"/>
      </a:accent1>
      <a:accent2>
        <a:srgbClr val="928285"/>
      </a:accent2>
      <a:accent3>
        <a:srgbClr val="84B6A7"/>
      </a:accent3>
      <a:accent4>
        <a:srgbClr val="AEC067"/>
      </a:accent4>
      <a:accent5>
        <a:srgbClr val="EE813C"/>
      </a:accent5>
      <a:accent6>
        <a:srgbClr val="AB377A"/>
      </a:accent6>
      <a:hlink>
        <a:srgbClr val="1122CC"/>
      </a:hlink>
      <a:folHlink>
        <a:srgbClr val="1122CC"/>
      </a:folHlink>
    </a:clrScheme>
    <a:fontScheme name="Infineon Fonts">
      <a:majorFont>
        <a:latin typeface="Verdana"/>
        <a:ea typeface=""/>
        <a:cs typeface="Verdana"/>
      </a:majorFont>
      <a:minorFont>
        <a:latin typeface="Verdana"/>
        <a:ea typeface=""/>
        <a:cs typeface="Verdana"/>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Infineon_ColorTheme_2012">
      <a:dk1>
        <a:srgbClr val="00214A"/>
      </a:dk1>
      <a:lt1>
        <a:srgbClr val="FFFFFF"/>
      </a:lt1>
      <a:dk2>
        <a:srgbClr val="00214A"/>
      </a:dk2>
      <a:lt2>
        <a:srgbClr val="C8D8E6"/>
      </a:lt2>
      <a:accent1>
        <a:srgbClr val="B70D28"/>
      </a:accent1>
      <a:accent2>
        <a:srgbClr val="E3EBF2"/>
      </a:accent2>
      <a:accent3>
        <a:srgbClr val="005DA9"/>
      </a:accent3>
      <a:accent4>
        <a:srgbClr val="969696"/>
      </a:accent4>
      <a:accent5>
        <a:srgbClr val="FDC400"/>
      </a:accent5>
      <a:accent6>
        <a:srgbClr val="009651"/>
      </a:accent6>
      <a:hlink>
        <a:srgbClr val="1122CC"/>
      </a:hlink>
      <a:folHlink>
        <a:srgbClr val="1122CC"/>
      </a:folHlink>
    </a:clrScheme>
    <a:fontScheme name="Infineon Fonts">
      <a:majorFont>
        <a:latin typeface="Verdana"/>
        <a:ea typeface=""/>
        <a:cs typeface="Verdana"/>
      </a:majorFont>
      <a:minorFont>
        <a:latin typeface="Verdana"/>
        <a:ea typeface=""/>
        <a:cs typeface="Verdana"/>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DEA2EE1ED51D41A3CD0D6C724C210B" ma:contentTypeVersion="2" ma:contentTypeDescription="Create a new document." ma:contentTypeScope="" ma:versionID="f45ece9694285744f98612646e038d52">
  <xsd:schema xmlns:xsd="http://www.w3.org/2001/XMLSchema" xmlns:xs="http://www.w3.org/2001/XMLSchema" xmlns:p="http://schemas.microsoft.com/office/2006/metadata/properties" xmlns:ns2="69ee83be-380c-4e39-b447-d2269e611012" targetNamespace="http://schemas.microsoft.com/office/2006/metadata/properties" ma:root="true" ma:fieldsID="c546bb30f553364d71845f4c403d275b" ns2:_="">
    <xsd:import namespace="69ee83be-380c-4e39-b447-d2269e611012"/>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ee83be-380c-4e39-b447-d2269e61101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9ee83be-380c-4e39-b447-d2269e611012">
      <UserInfo>
        <DisplayName>Welsman Ryan (CSS ICW MCU PMK SW)</DisplayName>
        <AccountId>248</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045F5C-D0E1-4291-BE99-A299CD650168}"/>
</file>

<file path=customXml/itemProps2.xml><?xml version="1.0" encoding="utf-8"?>
<ds:datastoreItem xmlns:ds="http://schemas.openxmlformats.org/officeDocument/2006/customXml" ds:itemID="{D299A1D5-F553-4264-9022-E0136C61CE27}">
  <ds:schemaRefs>
    <ds:schemaRef ds:uri="http://www.w3.org/XML/1998/namespace"/>
    <ds:schemaRef ds:uri="http://purl.org/dc/terms/"/>
    <ds:schemaRef ds:uri="http://purl.org/dc/elements/1.1/"/>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31ef4fed-0b8e-400a-bc4c-6035e0d5dcc7"/>
    <ds:schemaRef ds:uri="http://schemas.microsoft.com/office/2006/metadata/properties"/>
  </ds:schemaRefs>
</ds:datastoreItem>
</file>

<file path=customXml/itemProps3.xml><?xml version="1.0" encoding="utf-8"?>
<ds:datastoreItem xmlns:ds="http://schemas.openxmlformats.org/officeDocument/2006/customXml" ds:itemID="{63C6748B-B74E-4BE1-834C-AEBB9BCA18FB}">
  <ds:schemaRefs>
    <ds:schemaRef ds:uri="http://schemas.microsoft.com/sharepoint/v3/contenttype/forms"/>
  </ds:schemaRefs>
</ds:datastoreItem>
</file>

<file path=docMetadata/LabelInfo.xml><?xml version="1.0" encoding="utf-8"?>
<clbl:labelList xmlns:clbl="http://schemas.microsoft.com/office/2020/mipLabelMetadata">
  <clbl:label id="{a15a25aa-e944-415d-b7a7-40f6b9180b6b}" enabled="1" method="Standard" siteId="{eeb8d0e8-3544-41d3-aac6-934c309faf5a}" contentBits="0" removed="0"/>
</clbl:labelList>
</file>

<file path=docProps/app.xml><?xml version="1.0" encoding="utf-8"?>
<Properties xmlns="http://schemas.openxmlformats.org/officeDocument/2006/extended-properties" xmlns:vt="http://schemas.openxmlformats.org/officeDocument/2006/docPropsVTypes">
  <Template>Default Theme</Template>
  <TotalTime>32069</TotalTime>
  <Words>3562</Words>
  <Application>Microsoft Office PowerPoint</Application>
  <PresentationFormat>Widescreen</PresentationFormat>
  <Paragraphs>432</Paragraphs>
  <Slides>34</Slides>
  <Notes>15</Notes>
  <HiddenSlides>1</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3" baseType="lpstr">
      <vt:lpstr>Aptos</vt:lpstr>
      <vt:lpstr>Arial</vt:lpstr>
      <vt:lpstr>Arial Unicode MS</vt:lpstr>
      <vt:lpstr>Symbol</vt:lpstr>
      <vt:lpstr>Times New Roman</vt:lpstr>
      <vt:lpstr>Verdana</vt:lpstr>
      <vt:lpstr>Wingdings</vt:lpstr>
      <vt:lpstr>Infineon 16:9</vt:lpstr>
      <vt:lpstr>think-cell Slide</vt:lpstr>
      <vt:lpstr>DEEPCRAFT™ AI Suite</vt:lpstr>
      <vt:lpstr>About this presenation (Speaker’s Notes)</vt:lpstr>
      <vt:lpstr>PowerPoint Presentation</vt:lpstr>
      <vt:lpstr>Build AI solutions for Infineon MCUs with DEEPCRAFTTM AI Suite Use the tools and assets you need based on your requirements and ML experience level</vt:lpstr>
      <vt:lpstr>DEEPCRAFT™ Studio</vt:lpstr>
      <vt:lpstr>DEEPCRAFT™ Studio content</vt:lpstr>
      <vt:lpstr>DEEPCRAFT™ Studio is an Edge AI development platform</vt:lpstr>
      <vt:lpstr>DEEPCRAFT™ Studio: Key Features</vt:lpstr>
      <vt:lpstr>AI model development made easier with DEEPCRAFT™ Studio Accelerators</vt:lpstr>
      <vt:lpstr>Supported Kits</vt:lpstr>
      <vt:lpstr>Graph UX</vt:lpstr>
      <vt:lpstr>Data Collection</vt:lpstr>
      <vt:lpstr>Data Collection (continued)</vt:lpstr>
      <vt:lpstr>Data Management</vt:lpstr>
      <vt:lpstr>Preprocessing Data</vt:lpstr>
      <vt:lpstr>Defining the Model</vt:lpstr>
      <vt:lpstr>Training the Model</vt:lpstr>
      <vt:lpstr>Model Evaluation</vt:lpstr>
      <vt:lpstr>Code Generation</vt:lpstr>
      <vt:lpstr>Deployment</vt:lpstr>
      <vt:lpstr>DEEPCRAFT™ Studio:  Computer Vision</vt:lpstr>
      <vt:lpstr>DEEPCRAFT™ Studio: Computer Vision content</vt:lpstr>
      <vt:lpstr>Computer Vision: Key Features</vt:lpstr>
      <vt:lpstr>Computer Vision: Collecting and Adding Data</vt:lpstr>
      <vt:lpstr>Computer Vision: Augmentation</vt:lpstr>
      <vt:lpstr>Computer Vision: Training the Model</vt:lpstr>
      <vt:lpstr>Computer Vision: Model Evaluation</vt:lpstr>
      <vt:lpstr>Computer Vision: Code Generation</vt:lpstr>
      <vt:lpstr>DEEPCRAFT™ Model Converter</vt:lpstr>
      <vt:lpstr>DEEPCRAFT™ Model Converter content</vt:lpstr>
      <vt:lpstr>Convert models for the edge with DEEPCRAFT™ Model Converter!</vt:lpstr>
      <vt:lpstr>Model Converter: Flowchart</vt:lpstr>
      <vt:lpstr>Next Steps &amp; Explore More!</vt:lpstr>
      <vt:lpstr>PowerPoint Presentation</vt:lpstr>
    </vt:vector>
  </TitlesOfParts>
  <Company>Infineon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Hemmer Sarah</dc:creator>
  <cp:lastModifiedBy>Wirkestrand Lukas (CSS IMAG)</cp:lastModifiedBy>
  <cp:revision>207</cp:revision>
  <dcterms:created xsi:type="dcterms:W3CDTF">2025-04-07T12:32:06Z</dcterms:created>
  <dcterms:modified xsi:type="dcterms:W3CDTF">2026-06-16T09:14:40Z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ID">
    <vt:lpwstr/>
  </property>
  <property fmtid="{D5CDD505-2E9C-101B-9397-08002B2CF9AE}" pid="3" name="DocumentVersion">
    <vt:lpwstr/>
  </property>
  <property fmtid="{D5CDD505-2E9C-101B-9397-08002B2CF9AE}" pid="4" name="Proprietary">
    <vt:lpwstr/>
  </property>
  <property fmtid="{D5CDD505-2E9C-101B-9397-08002B2CF9AE}" pid="5" name="ConfidentialityMarking">
    <vt:lpwstr>restricted</vt:lpwstr>
  </property>
  <property fmtid="{D5CDD505-2E9C-101B-9397-08002B2CF9AE}" pid="6" name="AdditionalMarking">
    <vt:lpwstr/>
  </property>
  <property fmtid="{D5CDD505-2E9C-101B-9397-08002B2CF9AE}" pid="7" name="TemplateCompany">
    <vt:lpwstr>IFX</vt:lpwstr>
  </property>
  <property fmtid="{D5CDD505-2E9C-101B-9397-08002B2CF9AE}" pid="8" name="ContentTypeId">
    <vt:lpwstr>0x0101003DDEA2EE1ED51D41A3CD0D6C724C210B</vt:lpwstr>
  </property>
  <property fmtid="{D5CDD505-2E9C-101B-9397-08002B2CF9AE}" pid="9" name="empower.integration.Classification.DocumentId">
    <vt:lpwstr/>
  </property>
  <property fmtid="{D5CDD505-2E9C-101B-9397-08002B2CF9AE}" pid="10" name="empower.integration.Classification.DocumentVersion">
    <vt:lpwstr/>
  </property>
  <property fmtid="{D5CDD505-2E9C-101B-9397-08002B2CF9AE}" pid="11" name="empower.integration.Classification.DocumentOwner">
    <vt:lpwstr/>
  </property>
  <property fmtid="{D5CDD505-2E9C-101B-9397-08002B2CF9AE}" pid="12" name="empower.integration.Classification.ShowFooter">
    <vt:bool>true</vt:bool>
  </property>
  <property fmtid="{D5CDD505-2E9C-101B-9397-08002B2CF9AE}" pid="13" name="empower.integration.Classification.RestrictionLevel">
    <vt:i4>1</vt:i4>
  </property>
  <property fmtid="{D5CDD505-2E9C-101B-9397-08002B2CF9AE}" pid="14" name="empower.integration.Classification.DateFormat">
    <vt:lpwstr>yyyy-MM-dd</vt:lpwstr>
  </property>
  <property fmtid="{D5CDD505-2E9C-101B-9397-08002B2CF9AE}" pid="15" name="empower.integration.Classification.IsDraft">
    <vt:bool>false</vt:bool>
  </property>
  <property fmtid="{D5CDD505-2E9C-101B-9397-08002B2CF9AE}" pid="16" name="empower.integration.Classification.IsProprietary">
    <vt:bool>false</vt:bool>
  </property>
  <property fmtid="{D5CDD505-2E9C-101B-9397-08002B2CF9AE}" pid="17" name="empower.integration.Classification.HasAdditionalMarking">
    <vt:bool>false</vt:bool>
  </property>
  <property fmtid="{D5CDD505-2E9C-101B-9397-08002B2CF9AE}" pid="18" name="empower.integration.Classification.AdditionalMarking">
    <vt:lpwstr/>
  </property>
  <property fmtid="{D5CDD505-2E9C-101B-9397-08002B2CF9AE}" pid="19" name="empower.integration.Classification.IsEmpowerClassified">
    <vt:bool>true</vt:bool>
  </property>
  <property fmtid="{D5CDD505-2E9C-101B-9397-08002B2CF9AE}" pid="20" name="empower_migrated_document">
    <vt:lpwstr>true</vt:lpwstr>
  </property>
  <property fmtid="{D5CDD505-2E9C-101B-9397-08002B2CF9AE}" pid="21" name="MSIP_Label_a15a25aa-e944-415d-b7a7-40f6b9180b6b_Enabled">
    <vt:lpwstr>-1</vt:lpwstr>
  </property>
  <property fmtid="{D5CDD505-2E9C-101B-9397-08002B2CF9AE}" pid="22" name="MSIP_Label_a15a25aa-e944-415d-b7a7-40f6b9180b6b_Method">
    <vt:lpwstr>Privileged</vt:lpwstr>
  </property>
  <property fmtid="{D5CDD505-2E9C-101B-9397-08002B2CF9AE}" pid="23" name="MSIP_Label_a15a25aa-e944-415d-b7a7-40f6b9180b6b_Name">
    <vt:lpwstr>a15a25aa-e944-415d-b7a7-40f6b9180b6b</vt:lpwstr>
  </property>
  <property fmtid="{D5CDD505-2E9C-101B-9397-08002B2CF9AE}" pid="24" name="MSIP_Label_a15a25aa-e944-415d-b7a7-40f6b9180b6b_SiteId">
    <vt:lpwstr>eeb8d0e8-3544-41d3-aac6-934c309faf5a</vt:lpwstr>
  </property>
  <property fmtid="{D5CDD505-2E9C-101B-9397-08002B2CF9AE}" pid="25" name="MSIP_Label_a15a25aa-e944-415d-b7a7-40f6b9180b6b_ContentBits">
    <vt:lpwstr>0</vt:lpwstr>
  </property>
  <property fmtid="{D5CDD505-2E9C-101B-9397-08002B2CF9AE}" pid="26" name="MSIP_Label_a15a25aa-e944-415d-b7a7-40f6b9180b6b_SetDate">
    <vt:lpwstr>2026-05-25 13:22:41Z</vt:lpwstr>
  </property>
  <property fmtid="{D5CDD505-2E9C-101B-9397-08002B2CF9AE}" pid="27" name="MSIP_Label_a15a25aa-e944-415d-b7a7-40f6b9180b6b_ActionId">
    <vt:lpwstr>2ae630db-2c5b-4585-9237-0b0d13971b77</vt:lpwstr>
  </property>
  <property fmtid="{D5CDD505-2E9C-101B-9397-08002B2CF9AE}" pid="28" name="empower.integration.Classification.FooterDate">
    <vt:filetime>2026-05-25T13:22:39Z</vt:filetime>
  </property>
</Properties>
</file>